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1" r:id="rId2"/>
    <p:sldId id="282" r:id="rId3"/>
    <p:sldId id="277" r:id="rId4"/>
    <p:sldId id="276" r:id="rId5"/>
    <p:sldId id="280" r:id="rId6"/>
    <p:sldId id="258" r:id="rId7"/>
    <p:sldId id="259" r:id="rId8"/>
    <p:sldId id="261" r:id="rId9"/>
    <p:sldId id="271" r:id="rId10"/>
    <p:sldId id="274" r:id="rId11"/>
    <p:sldId id="272" r:id="rId12"/>
    <p:sldId id="273" r:id="rId13"/>
    <p:sldId id="283" r:id="rId14"/>
    <p:sldId id="284" r:id="rId15"/>
    <p:sldId id="285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C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643" autoAdjust="0"/>
  </p:normalViewPr>
  <p:slideViewPr>
    <p:cSldViewPr>
      <p:cViewPr varScale="1">
        <p:scale>
          <a:sx n="51" d="100"/>
          <a:sy n="51" d="100"/>
        </p:scale>
        <p:origin x="-187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0D6A7-EFA5-4235-A493-3C87C09456F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2B46-114D-4A28-8873-0D4BAEEA0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Посадил дед репку. Выросла репка большая- пребольшая!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2B46-114D-4A28-8873-0D4BAEEA094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Стал дед тащить репку. Тянет - потянет, вытащить не может!  Позвал дед</a:t>
            </a:r>
            <a:r>
              <a:rPr lang="ru-RU" baseline="0" dirty="0" smtClean="0"/>
              <a:t>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2B46-114D-4A28-8873-0D4BAEEA094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Бабку!</a:t>
            </a:r>
            <a:r>
              <a:rPr lang="ru-RU" baseline="0" dirty="0" smtClean="0"/>
              <a:t> </a:t>
            </a:r>
            <a:r>
              <a:rPr lang="ru-RU" dirty="0" smtClean="0"/>
              <a:t>Тянут – потянут – вытащить не могут! Позвали они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2B46-114D-4A28-8873-0D4BAEEA09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Внучку. Тянут – потянут – вытянуть не могут! Позвали  они…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2B46-114D-4A28-8873-0D4BAEEA094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Жучку. Тянут –потянут – вытянуть не могут! Пришлось</a:t>
            </a:r>
            <a:r>
              <a:rPr lang="ru-RU" baseline="0" dirty="0" smtClean="0"/>
              <a:t> звать…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2B46-114D-4A28-8873-0D4BAEEA094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Кошку и мышку!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2B46-114D-4A28-8873-0D4BAEEA094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Тянут- потянут! И…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2B46-114D-4A28-8873-0D4BAEEA094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ВЫТЯНУЛИ</a:t>
            </a:r>
            <a:r>
              <a:rPr lang="ru-RU" baseline="0" dirty="0" smtClean="0"/>
              <a:t> РЕПКУ!!!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2B46-114D-4A28-8873-0D4BAEEA094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3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3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20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1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1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60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60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2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47A532-C255-4D0D-92A0-55B647706093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62FBA2-868C-4769-ABAC-795EEADE2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2900" y="2123728"/>
            <a:ext cx="6229350" cy="410445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C000"/>
                </a:solidFill>
              </a:rPr>
              <a:t>Презентация для детей младшего дошкольного возраста.</a:t>
            </a:r>
          </a:p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rgbClr val="FFC000"/>
                </a:solidFill>
              </a:rPr>
              <a:t>Репка.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C000"/>
                </a:solidFill>
              </a:rPr>
              <a:t>Русская народная сказка.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42900" y="323529"/>
            <a:ext cx="6229350" cy="1656183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Государственное бюджетное  дошкольное образовательное учреждение детский сад №71 </a:t>
            </a:r>
            <a:r>
              <a:rPr lang="ru-RU" sz="1600" dirty="0" err="1" smtClean="0">
                <a:solidFill>
                  <a:schemeClr val="bg1"/>
                </a:solidFill>
              </a:rPr>
              <a:t>общеразвивающего</a:t>
            </a:r>
            <a:r>
              <a:rPr lang="ru-RU" sz="1600" dirty="0" smtClean="0">
                <a:solidFill>
                  <a:schemeClr val="bg1"/>
                </a:solidFill>
              </a:rPr>
              <a:t>  вида с  приоритетным осуществлением деятельности по физическому развитию детей  Калининского р-на                  Санкт-Петербурга</a:t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7073_5a3c9dc6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827584"/>
            <a:ext cx="5976663" cy="7955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646" y="251520"/>
            <a:ext cx="6372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Кошку и мышку!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7070_50350858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923595"/>
            <a:ext cx="6336703" cy="78968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646" y="251521"/>
            <a:ext cx="6372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Тянут- потянут! И…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706d_6175de34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9" y="1019605"/>
            <a:ext cx="6192688" cy="7849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0848" y="431484"/>
            <a:ext cx="450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ВЫТЯНУЛИ РЕПКУ!!!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1720"/>
            <a:ext cx="6172200" cy="259228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   Тут и сказке           </a:t>
            </a:r>
            <a:br>
              <a:rPr lang="ru-RU" sz="6600" dirty="0" smtClean="0">
                <a:solidFill>
                  <a:srgbClr val="FFC000"/>
                </a:solidFill>
              </a:rPr>
            </a:br>
            <a:r>
              <a:rPr lang="ru-RU" sz="6600" dirty="0" smtClean="0">
                <a:solidFill>
                  <a:srgbClr val="FFC000"/>
                </a:solidFill>
              </a:rPr>
              <a:t>        КОНЕЦ.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203200"/>
            <a:ext cx="6597352" cy="8689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  теперь задайте детям вопросы по содержанию                                                   сказки: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Что посадил дед?</a:t>
            </a:r>
            <a:br>
              <a:rPr lang="ru-RU" dirty="0" smtClean="0"/>
            </a:br>
            <a:r>
              <a:rPr lang="ru-RU" dirty="0" smtClean="0"/>
              <a:t>2. Какая выросла репка?</a:t>
            </a:r>
            <a:br>
              <a:rPr lang="ru-RU" dirty="0" smtClean="0"/>
            </a:br>
            <a:r>
              <a:rPr lang="ru-RU" dirty="0" smtClean="0"/>
              <a:t>3. Что стал дед делать?</a:t>
            </a:r>
            <a:br>
              <a:rPr lang="ru-RU" dirty="0" smtClean="0"/>
            </a:br>
            <a:r>
              <a:rPr lang="ru-RU" dirty="0" smtClean="0"/>
              <a:t>4. Кого позвал дед на           помощь?                                      Далее перечислим всех персонажей сказки и сделаем вывод: надо помогать друг другу, при помощи друзей можно справиться с любым делом…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02ec5f8e6408d171d5c245e15fd3c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1" y="1835662"/>
            <a:ext cx="5760641" cy="33844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5536"/>
            <a:ext cx="6172200" cy="82809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u="sng" dirty="0" smtClean="0">
                <a:solidFill>
                  <a:srgbClr val="FFC000"/>
                </a:solidFill>
              </a:rPr>
              <a:t>Задачи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1. Воспитывать умение     слушать , сопереживать героям произведения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</a:t>
            </a:r>
            <a:r>
              <a:rPr lang="ru-RU" sz="2800" dirty="0" smtClean="0">
                <a:solidFill>
                  <a:schemeClr val="tx1"/>
                </a:solidFill>
              </a:rPr>
              <a:t>Учить детей отвечать на вопросы  по содержанию сказки, активизировать речь детей с помощью  малых фольклорных форм.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3. </a:t>
            </a:r>
            <a:r>
              <a:rPr lang="ru-RU" sz="2800" dirty="0" smtClean="0">
                <a:solidFill>
                  <a:schemeClr val="tx1"/>
                </a:solidFill>
              </a:rPr>
              <a:t>Объяснять поступки персонажей и их последствия.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4. </a:t>
            </a:r>
            <a:r>
              <a:rPr lang="ru-RU" sz="2800" dirty="0" smtClean="0">
                <a:solidFill>
                  <a:schemeClr val="tx1"/>
                </a:solidFill>
              </a:rPr>
              <a:t>Повторять наиболее интересные  отрывки, договаривая слова  и несложные  фразы.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5. </a:t>
            </a:r>
            <a:r>
              <a:rPr lang="ru-RU" sz="2800" dirty="0" smtClean="0">
                <a:solidFill>
                  <a:schemeClr val="tx1"/>
                </a:solidFill>
              </a:rPr>
              <a:t>Формировать  интерес к книге 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6. </a:t>
            </a:r>
            <a:r>
              <a:rPr lang="ru-RU" sz="2800" dirty="0" smtClean="0">
                <a:solidFill>
                  <a:schemeClr val="tx1"/>
                </a:solidFill>
              </a:rPr>
              <a:t>Развивать внимание и память  детей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7</a:t>
            </a:r>
            <a:r>
              <a:rPr lang="ru-RU" sz="2800" dirty="0" smtClean="0">
                <a:solidFill>
                  <a:schemeClr val="tx1"/>
                </a:solidFill>
              </a:rPr>
              <a:t>. Воспитывать любовь к близким людям и к животным.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600" u="sng" dirty="0" smtClean="0">
                <a:solidFill>
                  <a:schemeClr val="tx1"/>
                </a:solidFill>
              </a:rPr>
              <a:t/>
            </a:r>
            <a:br>
              <a:rPr lang="ru-RU" sz="3600" u="sng" dirty="0" smtClean="0">
                <a:solidFill>
                  <a:schemeClr val="tx1"/>
                </a:solidFill>
              </a:rPr>
            </a:br>
            <a:endParaRPr lang="ru-RU" sz="36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2656" y="1763688"/>
            <a:ext cx="6239594" cy="6912768"/>
          </a:xfrm>
        </p:spPr>
        <p:txBody>
          <a:bodyPr/>
          <a:lstStyle/>
          <a:p>
            <a:r>
              <a:rPr lang="ru-RU" sz="2800" dirty="0" smtClean="0"/>
              <a:t> Эту сказку читали нам наши бабушки и дедушки, родители и воспитатели. Потом мы выросли и сами учились чтению по давно знакомым и любимым сказкам. И вот, у нас появились свои дети, пришла пора вновь вернуться к чтению детский сказок. Наверняка, одной из первых среди многих станет русская народная сказка «Репка». Пройдет совсем немного времени, и ваша дочь или сын будут читать эту сказку уже собственным детям, вспоминая как когда-то внимательно слушали вас.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6712" y="443541"/>
            <a:ext cx="5562618" cy="960107"/>
          </a:xfrm>
        </p:spPr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</a:rPr>
              <a:t>Уважаемые взрослые!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a7124_a5d1789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323528"/>
            <a:ext cx="6408712" cy="85432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7071_c5d0b849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1331640"/>
            <a:ext cx="6192688" cy="72846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640" y="251521"/>
            <a:ext cx="6669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Посадил дед репку. Выросла репка большая- пребольшая!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7123_82897d0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2195736"/>
            <a:ext cx="6336704" cy="66172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640" y="34753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Стал дед тащить репку. Тянет - потянет, вытащить не может!  Позвал дед …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706e_8a48e047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1475656"/>
            <a:ext cx="6120679" cy="7512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640" y="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Бабку!     Тянут – потянут – вытащить не могут! Тогда позвали они …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706b_f75f0bd5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1763688"/>
            <a:ext cx="6120679" cy="70327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646" y="251522"/>
            <a:ext cx="6372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Внучку.     Тянут – потянут – вытянуть не могут! Потом позвали 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706f_77ed8736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1115616"/>
            <a:ext cx="6336704" cy="7740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646" y="1"/>
            <a:ext cx="661535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Жучку.  Тянут –потянут – вытянуть не могут! Пришлось звать…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455</TotalTime>
  <Words>299</Words>
  <Application>Microsoft Office PowerPoint</Application>
  <PresentationFormat>Экран (4:3)</PresentationFormat>
  <Paragraphs>33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Государственное бюджетное  дошкольное образовательное учреждение детский сад №71 общеразвивающего  вида с  приоритетным осуществлением деятельности по физическому развитию детей  Калининского р-на                  Санкт-Петербурга </vt:lpstr>
      <vt:lpstr> Задачи 1. Воспитывать умение     слушать , сопереживать героям произведения. 2.Учить детей отвечать на вопросы  по содержанию сказки, активизировать речь детей с помощью  малых фольклорных форм. 3. Объяснять поступки персонажей и их последствия. 4. Повторять наиболее интересные  отрывки, договаривая слова  и несложные  фразы. 5. Формировать  интерес к книге . 6. Развивать внимание и память  детей. 7. Воспитывать любовь к близким людям и к животным.   </vt:lpstr>
      <vt:lpstr>Уважаемые взрослые!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Тут и сказке                    КОНЕЦ.</vt:lpstr>
      <vt:lpstr>А  теперь задайте детям вопросы по содержанию                                                   сказки: 1. Что посадил дед? 2. Какая выросла репка? 3. Что стал дед делать? 4. Кого позвал дед на           помощь?                                      Далее перечислим всех персонажей сказки и сделаем вывод: надо помогать друг другу, при помощи друзей можно справиться с любым делом…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43</cp:revision>
  <dcterms:created xsi:type="dcterms:W3CDTF">2015-11-29T10:18:58Z</dcterms:created>
  <dcterms:modified xsi:type="dcterms:W3CDTF">2015-12-06T19:45:44Z</dcterms:modified>
</cp:coreProperties>
</file>