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73" r:id="rId4"/>
    <p:sldId id="259" r:id="rId5"/>
    <p:sldId id="258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99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35" d="100"/>
          <a:sy n="35" d="100"/>
        </p:scale>
        <p:origin x="-2118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5BEC15-4192-4B45-90AE-2C1E1A20CFF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43050C-F06E-4E07-A1EE-1E7879CF98DD}">
      <dgm:prSet phldrT="[Текст]"/>
      <dgm:spPr/>
      <dgm:t>
        <a:bodyPr/>
        <a:lstStyle/>
        <a:p>
          <a:r>
            <a:rPr lang="ru-RU" b="1" dirty="0" smtClean="0"/>
            <a:t>ЗДОРОВЬЕ</a:t>
          </a:r>
          <a:endParaRPr lang="ru-RU" b="1" dirty="0"/>
        </a:p>
      </dgm:t>
    </dgm:pt>
    <dgm:pt modelId="{C5373E5B-2179-4E1C-A52E-3FC9BCF56F0A}" type="parTrans" cxnId="{CDB917C2-C532-4C3C-91FC-0A7E3433A382}">
      <dgm:prSet/>
      <dgm:spPr/>
      <dgm:t>
        <a:bodyPr/>
        <a:lstStyle/>
        <a:p>
          <a:endParaRPr lang="ru-RU"/>
        </a:p>
      </dgm:t>
    </dgm:pt>
    <dgm:pt modelId="{FBA4F1FE-3DA7-4957-9C8B-C1057E8BF160}" type="sibTrans" cxnId="{CDB917C2-C532-4C3C-91FC-0A7E3433A382}">
      <dgm:prSet/>
      <dgm:spPr/>
      <dgm:t>
        <a:bodyPr/>
        <a:lstStyle/>
        <a:p>
          <a:endParaRPr lang="ru-RU"/>
        </a:p>
      </dgm:t>
    </dgm:pt>
    <dgm:pt modelId="{57AB0572-82D1-4FA0-9507-492EE571004C}">
      <dgm:prSet phldrT="[Текст]"/>
      <dgm:spPr/>
      <dgm:t>
        <a:bodyPr/>
        <a:lstStyle/>
        <a:p>
          <a:r>
            <a:rPr lang="ru-RU" dirty="0" smtClean="0"/>
            <a:t>СОМАТИЧЕСКИЙ</a:t>
          </a:r>
          <a:endParaRPr lang="ru-RU" dirty="0"/>
        </a:p>
      </dgm:t>
    </dgm:pt>
    <dgm:pt modelId="{048A7A0A-7812-4AC8-943E-7FBED42BB78F}" type="parTrans" cxnId="{E827042E-B38E-4252-BCA3-621ED056E343}">
      <dgm:prSet/>
      <dgm:spPr/>
      <dgm:t>
        <a:bodyPr/>
        <a:lstStyle/>
        <a:p>
          <a:endParaRPr lang="ru-RU"/>
        </a:p>
      </dgm:t>
    </dgm:pt>
    <dgm:pt modelId="{7D461F4D-FDE8-47DF-BB00-BF1B4AAD5D41}" type="sibTrans" cxnId="{E827042E-B38E-4252-BCA3-621ED056E343}">
      <dgm:prSet/>
      <dgm:spPr/>
      <dgm:t>
        <a:bodyPr/>
        <a:lstStyle/>
        <a:p>
          <a:endParaRPr lang="ru-RU"/>
        </a:p>
      </dgm:t>
    </dgm:pt>
    <dgm:pt modelId="{857FF83E-AA11-4EEF-AF2C-C1547B749FBE}">
      <dgm:prSet phldrT="[Текст]"/>
      <dgm:spPr/>
      <dgm:t>
        <a:bodyPr/>
        <a:lstStyle/>
        <a:p>
          <a:r>
            <a:rPr lang="ru-RU" dirty="0" smtClean="0"/>
            <a:t>ИНДИВИДУАЛЬНО-ПСИХИЧЕСКИЙ</a:t>
          </a:r>
          <a:endParaRPr lang="ru-RU" dirty="0"/>
        </a:p>
      </dgm:t>
    </dgm:pt>
    <dgm:pt modelId="{A2E33BEE-4ED3-43DB-B149-47977CDE00C3}" type="parTrans" cxnId="{F67F0622-7B95-47DE-9985-3562756608AB}">
      <dgm:prSet/>
      <dgm:spPr/>
      <dgm:t>
        <a:bodyPr/>
        <a:lstStyle/>
        <a:p>
          <a:endParaRPr lang="ru-RU"/>
        </a:p>
      </dgm:t>
    </dgm:pt>
    <dgm:pt modelId="{374C1761-E733-4DBD-9ECD-2942C9839B73}" type="sibTrans" cxnId="{F67F0622-7B95-47DE-9985-3562756608AB}">
      <dgm:prSet/>
      <dgm:spPr/>
      <dgm:t>
        <a:bodyPr/>
        <a:lstStyle/>
        <a:p>
          <a:endParaRPr lang="ru-RU"/>
        </a:p>
      </dgm:t>
    </dgm:pt>
    <dgm:pt modelId="{90C8104E-7FCE-4310-813C-C24628F92A3E}">
      <dgm:prSet phldrT="[Текст]"/>
      <dgm:spPr/>
      <dgm:t>
        <a:bodyPr/>
        <a:lstStyle/>
        <a:p>
          <a:r>
            <a:rPr lang="ru-RU" dirty="0" smtClean="0"/>
            <a:t>ДУХОВНО-НРАВСТВЕННЫЙ</a:t>
          </a:r>
          <a:endParaRPr lang="ru-RU" dirty="0"/>
        </a:p>
      </dgm:t>
    </dgm:pt>
    <dgm:pt modelId="{3FD8FEAA-8A6D-496E-999D-2C62C893E1A4}" type="parTrans" cxnId="{E86E12F6-42E1-4177-A9A1-97F557AA345E}">
      <dgm:prSet/>
      <dgm:spPr/>
      <dgm:t>
        <a:bodyPr/>
        <a:lstStyle/>
        <a:p>
          <a:endParaRPr lang="ru-RU"/>
        </a:p>
      </dgm:t>
    </dgm:pt>
    <dgm:pt modelId="{2097B37E-FE82-44B5-B28D-AF9B40DA84A9}" type="sibTrans" cxnId="{E86E12F6-42E1-4177-A9A1-97F557AA345E}">
      <dgm:prSet/>
      <dgm:spPr/>
      <dgm:t>
        <a:bodyPr/>
        <a:lstStyle/>
        <a:p>
          <a:endParaRPr lang="ru-RU"/>
        </a:p>
      </dgm:t>
    </dgm:pt>
    <dgm:pt modelId="{6F88F4DC-4F6C-4292-9C2B-C66217DA36CD}">
      <dgm:prSet phldrT="[Текст]"/>
      <dgm:spPr/>
      <dgm:t>
        <a:bodyPr/>
        <a:lstStyle/>
        <a:p>
          <a:r>
            <a:rPr lang="ru-RU" dirty="0" smtClean="0"/>
            <a:t>СОЦИАЛЬНО-ЛИЧНОСТНЫЙ</a:t>
          </a:r>
          <a:endParaRPr lang="ru-RU" dirty="0"/>
        </a:p>
      </dgm:t>
    </dgm:pt>
    <dgm:pt modelId="{9B6F18BA-774D-4AC2-8076-A6E8E553AA62}" type="parTrans" cxnId="{848BDE06-486B-4763-9642-A08BD486544D}">
      <dgm:prSet/>
      <dgm:spPr/>
      <dgm:t>
        <a:bodyPr/>
        <a:lstStyle/>
        <a:p>
          <a:endParaRPr lang="ru-RU"/>
        </a:p>
      </dgm:t>
    </dgm:pt>
    <dgm:pt modelId="{5C74DE01-F7C6-461A-A1F0-D044ED0F7EED}" type="sibTrans" cxnId="{848BDE06-486B-4763-9642-A08BD486544D}">
      <dgm:prSet/>
      <dgm:spPr/>
      <dgm:t>
        <a:bodyPr/>
        <a:lstStyle/>
        <a:p>
          <a:endParaRPr lang="ru-RU"/>
        </a:p>
      </dgm:t>
    </dgm:pt>
    <dgm:pt modelId="{2818BCD1-5C6A-4EB8-8A4B-16271E51CB8F}" type="pres">
      <dgm:prSet presAssocID="{545BEC15-4192-4B45-90AE-2C1E1A20CFF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57B9DF-B6AA-4F6E-9B28-93B7206855F6}" type="pres">
      <dgm:prSet presAssocID="{545BEC15-4192-4B45-90AE-2C1E1A20CFF7}" presName="matrix" presStyleCnt="0"/>
      <dgm:spPr/>
    </dgm:pt>
    <dgm:pt modelId="{77CAC912-4856-4016-9699-84161F1B0FB6}" type="pres">
      <dgm:prSet presAssocID="{545BEC15-4192-4B45-90AE-2C1E1A20CFF7}" presName="tile1" presStyleLbl="node1" presStyleIdx="0" presStyleCnt="4"/>
      <dgm:spPr/>
      <dgm:t>
        <a:bodyPr/>
        <a:lstStyle/>
        <a:p>
          <a:endParaRPr lang="ru-RU"/>
        </a:p>
      </dgm:t>
    </dgm:pt>
    <dgm:pt modelId="{A7979ACF-5D24-4A58-BEA4-5E1F1ABE0DD9}" type="pres">
      <dgm:prSet presAssocID="{545BEC15-4192-4B45-90AE-2C1E1A20CFF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DA59B-AC26-4DE7-9285-F908E1E6BB77}" type="pres">
      <dgm:prSet presAssocID="{545BEC15-4192-4B45-90AE-2C1E1A20CFF7}" presName="tile2" presStyleLbl="node1" presStyleIdx="1" presStyleCnt="4"/>
      <dgm:spPr/>
      <dgm:t>
        <a:bodyPr/>
        <a:lstStyle/>
        <a:p>
          <a:endParaRPr lang="ru-RU"/>
        </a:p>
      </dgm:t>
    </dgm:pt>
    <dgm:pt modelId="{5539F1FF-11DD-41FB-BEF4-666346BDA163}" type="pres">
      <dgm:prSet presAssocID="{545BEC15-4192-4B45-90AE-2C1E1A20CFF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88E94-6588-4239-957D-33BEDA462A49}" type="pres">
      <dgm:prSet presAssocID="{545BEC15-4192-4B45-90AE-2C1E1A20CFF7}" presName="tile3" presStyleLbl="node1" presStyleIdx="2" presStyleCnt="4"/>
      <dgm:spPr/>
      <dgm:t>
        <a:bodyPr/>
        <a:lstStyle/>
        <a:p>
          <a:endParaRPr lang="ru-RU"/>
        </a:p>
      </dgm:t>
    </dgm:pt>
    <dgm:pt modelId="{328E435C-EDC3-4991-8F29-158B6DACE07B}" type="pres">
      <dgm:prSet presAssocID="{545BEC15-4192-4B45-90AE-2C1E1A20CFF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13268-FFE1-4153-86EC-2B67D2B4C5F0}" type="pres">
      <dgm:prSet presAssocID="{545BEC15-4192-4B45-90AE-2C1E1A20CFF7}" presName="tile4" presStyleLbl="node1" presStyleIdx="3" presStyleCnt="4"/>
      <dgm:spPr/>
      <dgm:t>
        <a:bodyPr/>
        <a:lstStyle/>
        <a:p>
          <a:endParaRPr lang="ru-RU"/>
        </a:p>
      </dgm:t>
    </dgm:pt>
    <dgm:pt modelId="{9A211515-6163-403A-BD38-3F35CF669BF8}" type="pres">
      <dgm:prSet presAssocID="{545BEC15-4192-4B45-90AE-2C1E1A20CFF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21D3F-E3FF-4453-89A8-DBD99956225A}" type="pres">
      <dgm:prSet presAssocID="{545BEC15-4192-4B45-90AE-2C1E1A20CFF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676EC51-8AC3-4430-B48B-5747A4674E88}" type="presOf" srcId="{857FF83E-AA11-4EEF-AF2C-C1547B749FBE}" destId="{5C3DA59B-AC26-4DE7-9285-F908E1E6BB77}" srcOrd="0" destOrd="0" presId="urn:microsoft.com/office/officeart/2005/8/layout/matrix1"/>
    <dgm:cxn modelId="{FBE8A3CB-2BBA-45B8-ADE3-B27375DA240A}" type="presOf" srcId="{545BEC15-4192-4B45-90AE-2C1E1A20CFF7}" destId="{2818BCD1-5C6A-4EB8-8A4B-16271E51CB8F}" srcOrd="0" destOrd="0" presId="urn:microsoft.com/office/officeart/2005/8/layout/matrix1"/>
    <dgm:cxn modelId="{699EA773-CA25-4846-8134-DBACF2A96C99}" type="presOf" srcId="{90C8104E-7FCE-4310-813C-C24628F92A3E}" destId="{16788E94-6588-4239-957D-33BEDA462A49}" srcOrd="0" destOrd="0" presId="urn:microsoft.com/office/officeart/2005/8/layout/matrix1"/>
    <dgm:cxn modelId="{626BC9A2-94BB-437E-A55B-7BCB518290DE}" type="presOf" srcId="{57AB0572-82D1-4FA0-9507-492EE571004C}" destId="{77CAC912-4856-4016-9699-84161F1B0FB6}" srcOrd="0" destOrd="0" presId="urn:microsoft.com/office/officeart/2005/8/layout/matrix1"/>
    <dgm:cxn modelId="{848BDE06-486B-4763-9642-A08BD486544D}" srcId="{0D43050C-F06E-4E07-A1EE-1E7879CF98DD}" destId="{6F88F4DC-4F6C-4292-9C2B-C66217DA36CD}" srcOrd="3" destOrd="0" parTransId="{9B6F18BA-774D-4AC2-8076-A6E8E553AA62}" sibTransId="{5C74DE01-F7C6-461A-A1F0-D044ED0F7EED}"/>
    <dgm:cxn modelId="{E827042E-B38E-4252-BCA3-621ED056E343}" srcId="{0D43050C-F06E-4E07-A1EE-1E7879CF98DD}" destId="{57AB0572-82D1-4FA0-9507-492EE571004C}" srcOrd="0" destOrd="0" parTransId="{048A7A0A-7812-4AC8-943E-7FBED42BB78F}" sibTransId="{7D461F4D-FDE8-47DF-BB00-BF1B4AAD5D41}"/>
    <dgm:cxn modelId="{CDB917C2-C532-4C3C-91FC-0A7E3433A382}" srcId="{545BEC15-4192-4B45-90AE-2C1E1A20CFF7}" destId="{0D43050C-F06E-4E07-A1EE-1E7879CF98DD}" srcOrd="0" destOrd="0" parTransId="{C5373E5B-2179-4E1C-A52E-3FC9BCF56F0A}" sibTransId="{FBA4F1FE-3DA7-4957-9C8B-C1057E8BF160}"/>
    <dgm:cxn modelId="{783C4697-22A2-4523-93A4-6DA518607030}" type="presOf" srcId="{857FF83E-AA11-4EEF-AF2C-C1547B749FBE}" destId="{5539F1FF-11DD-41FB-BEF4-666346BDA163}" srcOrd="1" destOrd="0" presId="urn:microsoft.com/office/officeart/2005/8/layout/matrix1"/>
    <dgm:cxn modelId="{F67F0622-7B95-47DE-9985-3562756608AB}" srcId="{0D43050C-F06E-4E07-A1EE-1E7879CF98DD}" destId="{857FF83E-AA11-4EEF-AF2C-C1547B749FBE}" srcOrd="1" destOrd="0" parTransId="{A2E33BEE-4ED3-43DB-B149-47977CDE00C3}" sibTransId="{374C1761-E733-4DBD-9ECD-2942C9839B73}"/>
    <dgm:cxn modelId="{54F7593C-6E3A-44E7-9DD7-51CE15237794}" type="presOf" srcId="{0D43050C-F06E-4E07-A1EE-1E7879CF98DD}" destId="{40C21D3F-E3FF-4453-89A8-DBD99956225A}" srcOrd="0" destOrd="0" presId="urn:microsoft.com/office/officeart/2005/8/layout/matrix1"/>
    <dgm:cxn modelId="{C479A5C5-8465-40AE-B69F-8E609E1240FF}" type="presOf" srcId="{6F88F4DC-4F6C-4292-9C2B-C66217DA36CD}" destId="{9A211515-6163-403A-BD38-3F35CF669BF8}" srcOrd="1" destOrd="0" presId="urn:microsoft.com/office/officeart/2005/8/layout/matrix1"/>
    <dgm:cxn modelId="{2C1BB77E-48A9-4E94-93DC-0AB5643D1D3A}" type="presOf" srcId="{57AB0572-82D1-4FA0-9507-492EE571004C}" destId="{A7979ACF-5D24-4A58-BEA4-5E1F1ABE0DD9}" srcOrd="1" destOrd="0" presId="urn:microsoft.com/office/officeart/2005/8/layout/matrix1"/>
    <dgm:cxn modelId="{6505DC3F-087F-4335-921F-5E67B34E5F5F}" type="presOf" srcId="{6F88F4DC-4F6C-4292-9C2B-C66217DA36CD}" destId="{71013268-FFE1-4153-86EC-2B67D2B4C5F0}" srcOrd="0" destOrd="0" presId="urn:microsoft.com/office/officeart/2005/8/layout/matrix1"/>
    <dgm:cxn modelId="{9DA85D24-ADC9-4AFF-A711-27FFE8D29B0C}" type="presOf" srcId="{90C8104E-7FCE-4310-813C-C24628F92A3E}" destId="{328E435C-EDC3-4991-8F29-158B6DACE07B}" srcOrd="1" destOrd="0" presId="urn:microsoft.com/office/officeart/2005/8/layout/matrix1"/>
    <dgm:cxn modelId="{E86E12F6-42E1-4177-A9A1-97F557AA345E}" srcId="{0D43050C-F06E-4E07-A1EE-1E7879CF98DD}" destId="{90C8104E-7FCE-4310-813C-C24628F92A3E}" srcOrd="2" destOrd="0" parTransId="{3FD8FEAA-8A6D-496E-999D-2C62C893E1A4}" sibTransId="{2097B37E-FE82-44B5-B28D-AF9B40DA84A9}"/>
    <dgm:cxn modelId="{0FE9302F-D9D8-4071-8CB2-3C96DEADA02C}" type="presParOf" srcId="{2818BCD1-5C6A-4EB8-8A4B-16271E51CB8F}" destId="{1157B9DF-B6AA-4F6E-9B28-93B7206855F6}" srcOrd="0" destOrd="0" presId="urn:microsoft.com/office/officeart/2005/8/layout/matrix1"/>
    <dgm:cxn modelId="{E1F2606C-0152-4EC8-B47E-3C64070B53BF}" type="presParOf" srcId="{1157B9DF-B6AA-4F6E-9B28-93B7206855F6}" destId="{77CAC912-4856-4016-9699-84161F1B0FB6}" srcOrd="0" destOrd="0" presId="urn:microsoft.com/office/officeart/2005/8/layout/matrix1"/>
    <dgm:cxn modelId="{58E3A5DC-B355-408C-B61F-A67C1E5227D4}" type="presParOf" srcId="{1157B9DF-B6AA-4F6E-9B28-93B7206855F6}" destId="{A7979ACF-5D24-4A58-BEA4-5E1F1ABE0DD9}" srcOrd="1" destOrd="0" presId="urn:microsoft.com/office/officeart/2005/8/layout/matrix1"/>
    <dgm:cxn modelId="{8E95DACD-D34F-4D5F-9C64-6FCA9C15E33D}" type="presParOf" srcId="{1157B9DF-B6AA-4F6E-9B28-93B7206855F6}" destId="{5C3DA59B-AC26-4DE7-9285-F908E1E6BB77}" srcOrd="2" destOrd="0" presId="urn:microsoft.com/office/officeart/2005/8/layout/matrix1"/>
    <dgm:cxn modelId="{5C7D4897-9744-4C37-A9F0-28ECAC86DDD3}" type="presParOf" srcId="{1157B9DF-B6AA-4F6E-9B28-93B7206855F6}" destId="{5539F1FF-11DD-41FB-BEF4-666346BDA163}" srcOrd="3" destOrd="0" presId="urn:microsoft.com/office/officeart/2005/8/layout/matrix1"/>
    <dgm:cxn modelId="{1C9F7310-F1E1-4CEB-81DC-8D7B485E8C95}" type="presParOf" srcId="{1157B9DF-B6AA-4F6E-9B28-93B7206855F6}" destId="{16788E94-6588-4239-957D-33BEDA462A49}" srcOrd="4" destOrd="0" presId="urn:microsoft.com/office/officeart/2005/8/layout/matrix1"/>
    <dgm:cxn modelId="{27EAB437-8078-48F3-BF6D-511CC5C0140F}" type="presParOf" srcId="{1157B9DF-B6AA-4F6E-9B28-93B7206855F6}" destId="{328E435C-EDC3-4991-8F29-158B6DACE07B}" srcOrd="5" destOrd="0" presId="urn:microsoft.com/office/officeart/2005/8/layout/matrix1"/>
    <dgm:cxn modelId="{62D46175-B2C1-46D4-AC13-1194090D75A8}" type="presParOf" srcId="{1157B9DF-B6AA-4F6E-9B28-93B7206855F6}" destId="{71013268-FFE1-4153-86EC-2B67D2B4C5F0}" srcOrd="6" destOrd="0" presId="urn:microsoft.com/office/officeart/2005/8/layout/matrix1"/>
    <dgm:cxn modelId="{6B0964B4-776A-4426-8A49-0D16748BEFB2}" type="presParOf" srcId="{1157B9DF-B6AA-4F6E-9B28-93B7206855F6}" destId="{9A211515-6163-403A-BD38-3F35CF669BF8}" srcOrd="7" destOrd="0" presId="urn:microsoft.com/office/officeart/2005/8/layout/matrix1"/>
    <dgm:cxn modelId="{3C64B675-D937-4249-9C1A-0C0A659D5005}" type="presParOf" srcId="{2818BCD1-5C6A-4EB8-8A4B-16271E51CB8F}" destId="{40C21D3F-E3FF-4453-89A8-DBD99956225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475AA1-FD33-4562-A15A-5F06F57F954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F3E934F-C43C-44F1-93C9-0005051A3EF2}">
      <dgm:prSet phldrT="[Текст]" custT="1"/>
      <dgm:spPr/>
      <dgm:t>
        <a:bodyPr/>
        <a:lstStyle/>
        <a:p>
          <a:r>
            <a:rPr lang="ru-RU" sz="1600" dirty="0" smtClean="0"/>
            <a:t>УДОВОЛЬСТВИЕ</a:t>
          </a:r>
          <a:endParaRPr lang="ru-RU" sz="1600" dirty="0"/>
        </a:p>
      </dgm:t>
    </dgm:pt>
    <dgm:pt modelId="{985D372A-4AA0-474C-8A13-DF7E95915815}" type="parTrans" cxnId="{6A228D90-6D31-43E1-AC73-C254F3FE414E}">
      <dgm:prSet/>
      <dgm:spPr/>
      <dgm:t>
        <a:bodyPr/>
        <a:lstStyle/>
        <a:p>
          <a:endParaRPr lang="ru-RU"/>
        </a:p>
      </dgm:t>
    </dgm:pt>
    <dgm:pt modelId="{028A825B-F6A2-487E-8DB5-B9C2097A55A3}" type="sibTrans" cxnId="{6A228D90-6D31-43E1-AC73-C254F3FE414E}">
      <dgm:prSet/>
      <dgm:spPr/>
      <dgm:t>
        <a:bodyPr/>
        <a:lstStyle/>
        <a:p>
          <a:endParaRPr lang="ru-RU"/>
        </a:p>
      </dgm:t>
    </dgm:pt>
    <dgm:pt modelId="{DFB7BC1B-4D90-4B07-9CC8-4DCF00171508}">
      <dgm:prSet phldrT="[Текст]" custT="1"/>
      <dgm:spPr/>
      <dgm:t>
        <a:bodyPr/>
        <a:lstStyle/>
        <a:p>
          <a:r>
            <a:rPr lang="ru-RU" sz="1800" dirty="0" smtClean="0"/>
            <a:t>ПРИВЫЧКА</a:t>
          </a:r>
          <a:endParaRPr lang="ru-RU" sz="1800" dirty="0"/>
        </a:p>
      </dgm:t>
    </dgm:pt>
    <dgm:pt modelId="{EA2B434C-0E97-4A90-8725-7E041E1C30B7}" type="parTrans" cxnId="{15D86173-04C9-459D-9EAD-F7866E80B6E3}">
      <dgm:prSet/>
      <dgm:spPr/>
      <dgm:t>
        <a:bodyPr/>
        <a:lstStyle/>
        <a:p>
          <a:endParaRPr lang="ru-RU"/>
        </a:p>
      </dgm:t>
    </dgm:pt>
    <dgm:pt modelId="{9827F615-68AE-4653-A5F3-07029B64ECEF}" type="sibTrans" cxnId="{15D86173-04C9-459D-9EAD-F7866E80B6E3}">
      <dgm:prSet/>
      <dgm:spPr/>
      <dgm:t>
        <a:bodyPr/>
        <a:lstStyle/>
        <a:p>
          <a:endParaRPr lang="ru-RU"/>
        </a:p>
      </dgm:t>
    </dgm:pt>
    <dgm:pt modelId="{C1D1CBDA-26F5-47B7-83AE-0B377732CB8A}">
      <dgm:prSet phldrT="[Текст]" custT="1"/>
      <dgm:spPr/>
      <dgm:t>
        <a:bodyPr/>
        <a:lstStyle/>
        <a:p>
          <a:r>
            <a:rPr lang="ru-RU" sz="1800" dirty="0" smtClean="0"/>
            <a:t>ПОТРЕБНОСТЬ</a:t>
          </a:r>
          <a:endParaRPr lang="ru-RU" sz="1800" dirty="0"/>
        </a:p>
      </dgm:t>
    </dgm:pt>
    <dgm:pt modelId="{611DA855-7063-4BF1-BCFA-8D4E595E1EA3}" type="parTrans" cxnId="{22FFE32A-BABF-41C6-A14B-6AEBBD9295B1}">
      <dgm:prSet/>
      <dgm:spPr/>
      <dgm:t>
        <a:bodyPr/>
        <a:lstStyle/>
        <a:p>
          <a:endParaRPr lang="ru-RU"/>
        </a:p>
      </dgm:t>
    </dgm:pt>
    <dgm:pt modelId="{5EDA1BD1-DDD2-4740-ACC0-704B21C6F970}" type="sibTrans" cxnId="{22FFE32A-BABF-41C6-A14B-6AEBBD9295B1}">
      <dgm:prSet/>
      <dgm:spPr/>
      <dgm:t>
        <a:bodyPr/>
        <a:lstStyle/>
        <a:p>
          <a:endParaRPr lang="ru-RU"/>
        </a:p>
      </dgm:t>
    </dgm:pt>
    <dgm:pt modelId="{6A7E4874-D640-4CD2-8385-67E0834778F0}" type="pres">
      <dgm:prSet presAssocID="{B2475AA1-FD33-4562-A15A-5F06F57F9547}" presName="Name0" presStyleCnt="0">
        <dgm:presLayoutVars>
          <dgm:dir/>
          <dgm:resizeHandles val="exact"/>
        </dgm:presLayoutVars>
      </dgm:prSet>
      <dgm:spPr/>
    </dgm:pt>
    <dgm:pt modelId="{5102DAA1-3B5B-43D4-A857-79EED73D0276}" type="pres">
      <dgm:prSet presAssocID="{AF3E934F-C43C-44F1-93C9-0005051A3EF2}" presName="node" presStyleLbl="node1" presStyleIdx="0" presStyleCnt="3" custScaleX="212041" custScaleY="184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FE3D7-F9AD-4018-803F-DCD921587499}" type="pres">
      <dgm:prSet presAssocID="{028A825B-F6A2-487E-8DB5-B9C2097A55A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0277FB8-7345-43C6-9D53-7BE35D04A62D}" type="pres">
      <dgm:prSet presAssocID="{028A825B-F6A2-487E-8DB5-B9C2097A55A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01DE4C1C-9DCF-446E-8CB9-41F0B1B004DD}" type="pres">
      <dgm:prSet presAssocID="{DFB7BC1B-4D90-4B07-9CC8-4DCF00171508}" presName="node" presStyleLbl="node1" presStyleIdx="1" presStyleCnt="3" custScaleX="217704" custScaleY="19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8C7E1-061A-4C00-A2AD-55DDA7B459F5}" type="pres">
      <dgm:prSet presAssocID="{9827F615-68AE-4653-A5F3-07029B64ECE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1A815F4-3143-49E7-8F7B-A17536EC8E2C}" type="pres">
      <dgm:prSet presAssocID="{9827F615-68AE-4653-A5F3-07029B64ECE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27A87B8-522D-4857-9A02-3442405326DF}" type="pres">
      <dgm:prSet presAssocID="{C1D1CBDA-26F5-47B7-83AE-0B377732CB8A}" presName="node" presStyleLbl="node1" presStyleIdx="2" presStyleCnt="3" custScaleX="240103" custScaleY="19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228D90-6D31-43E1-AC73-C254F3FE414E}" srcId="{B2475AA1-FD33-4562-A15A-5F06F57F9547}" destId="{AF3E934F-C43C-44F1-93C9-0005051A3EF2}" srcOrd="0" destOrd="0" parTransId="{985D372A-4AA0-474C-8A13-DF7E95915815}" sibTransId="{028A825B-F6A2-487E-8DB5-B9C2097A55A3}"/>
    <dgm:cxn modelId="{15D86173-04C9-459D-9EAD-F7866E80B6E3}" srcId="{B2475AA1-FD33-4562-A15A-5F06F57F9547}" destId="{DFB7BC1B-4D90-4B07-9CC8-4DCF00171508}" srcOrd="1" destOrd="0" parTransId="{EA2B434C-0E97-4A90-8725-7E041E1C30B7}" sibTransId="{9827F615-68AE-4653-A5F3-07029B64ECEF}"/>
    <dgm:cxn modelId="{FA030C32-1E1B-4E91-8BC9-51E0983D215E}" type="presOf" srcId="{9827F615-68AE-4653-A5F3-07029B64ECEF}" destId="{F1A815F4-3143-49E7-8F7B-A17536EC8E2C}" srcOrd="1" destOrd="0" presId="urn:microsoft.com/office/officeart/2005/8/layout/process1"/>
    <dgm:cxn modelId="{DD5509DA-AD2D-4911-A1B4-4CEBC6CE1B99}" type="presOf" srcId="{028A825B-F6A2-487E-8DB5-B9C2097A55A3}" destId="{CB4FE3D7-F9AD-4018-803F-DCD921587499}" srcOrd="0" destOrd="0" presId="urn:microsoft.com/office/officeart/2005/8/layout/process1"/>
    <dgm:cxn modelId="{B3259942-C951-4A21-8634-FD709ED71CC3}" type="presOf" srcId="{DFB7BC1B-4D90-4B07-9CC8-4DCF00171508}" destId="{01DE4C1C-9DCF-446E-8CB9-41F0B1B004DD}" srcOrd="0" destOrd="0" presId="urn:microsoft.com/office/officeart/2005/8/layout/process1"/>
    <dgm:cxn modelId="{1BADBADE-1686-4597-84E9-B8EB15FC08F3}" type="presOf" srcId="{AF3E934F-C43C-44F1-93C9-0005051A3EF2}" destId="{5102DAA1-3B5B-43D4-A857-79EED73D0276}" srcOrd="0" destOrd="0" presId="urn:microsoft.com/office/officeart/2005/8/layout/process1"/>
    <dgm:cxn modelId="{D3184CBA-8568-422E-90C7-346BB6B92087}" type="presOf" srcId="{C1D1CBDA-26F5-47B7-83AE-0B377732CB8A}" destId="{127A87B8-522D-4857-9A02-3442405326DF}" srcOrd="0" destOrd="0" presId="urn:microsoft.com/office/officeart/2005/8/layout/process1"/>
    <dgm:cxn modelId="{FFAFC4DA-99BB-4DEA-8DCC-D3D8AF2EDF15}" type="presOf" srcId="{B2475AA1-FD33-4562-A15A-5F06F57F9547}" destId="{6A7E4874-D640-4CD2-8385-67E0834778F0}" srcOrd="0" destOrd="0" presId="urn:microsoft.com/office/officeart/2005/8/layout/process1"/>
    <dgm:cxn modelId="{22FFE32A-BABF-41C6-A14B-6AEBBD9295B1}" srcId="{B2475AA1-FD33-4562-A15A-5F06F57F9547}" destId="{C1D1CBDA-26F5-47B7-83AE-0B377732CB8A}" srcOrd="2" destOrd="0" parTransId="{611DA855-7063-4BF1-BCFA-8D4E595E1EA3}" sibTransId="{5EDA1BD1-DDD2-4740-ACC0-704B21C6F970}"/>
    <dgm:cxn modelId="{B600047E-F4A4-46B1-A12C-BBCD2F828AE9}" type="presOf" srcId="{9827F615-68AE-4653-A5F3-07029B64ECEF}" destId="{A838C7E1-061A-4C00-A2AD-55DDA7B459F5}" srcOrd="0" destOrd="0" presId="urn:microsoft.com/office/officeart/2005/8/layout/process1"/>
    <dgm:cxn modelId="{63033293-DCF5-41F1-B775-7CBBC3A91202}" type="presOf" srcId="{028A825B-F6A2-487E-8DB5-B9C2097A55A3}" destId="{80277FB8-7345-43C6-9D53-7BE35D04A62D}" srcOrd="1" destOrd="0" presId="urn:microsoft.com/office/officeart/2005/8/layout/process1"/>
    <dgm:cxn modelId="{177D5E28-E697-422F-99DC-FFAF8B9A869D}" type="presParOf" srcId="{6A7E4874-D640-4CD2-8385-67E0834778F0}" destId="{5102DAA1-3B5B-43D4-A857-79EED73D0276}" srcOrd="0" destOrd="0" presId="urn:microsoft.com/office/officeart/2005/8/layout/process1"/>
    <dgm:cxn modelId="{D81170AE-326F-44F2-A03C-E210E95BB574}" type="presParOf" srcId="{6A7E4874-D640-4CD2-8385-67E0834778F0}" destId="{CB4FE3D7-F9AD-4018-803F-DCD921587499}" srcOrd="1" destOrd="0" presId="urn:microsoft.com/office/officeart/2005/8/layout/process1"/>
    <dgm:cxn modelId="{4FB482D7-7B07-4135-8FEE-28C4A8163673}" type="presParOf" srcId="{CB4FE3D7-F9AD-4018-803F-DCD921587499}" destId="{80277FB8-7345-43C6-9D53-7BE35D04A62D}" srcOrd="0" destOrd="0" presId="urn:microsoft.com/office/officeart/2005/8/layout/process1"/>
    <dgm:cxn modelId="{016533FF-CA06-4A93-8156-8364263694D2}" type="presParOf" srcId="{6A7E4874-D640-4CD2-8385-67E0834778F0}" destId="{01DE4C1C-9DCF-446E-8CB9-41F0B1B004DD}" srcOrd="2" destOrd="0" presId="urn:microsoft.com/office/officeart/2005/8/layout/process1"/>
    <dgm:cxn modelId="{460AF55E-7D2A-4529-909E-D9787CBD41AD}" type="presParOf" srcId="{6A7E4874-D640-4CD2-8385-67E0834778F0}" destId="{A838C7E1-061A-4C00-A2AD-55DDA7B459F5}" srcOrd="3" destOrd="0" presId="urn:microsoft.com/office/officeart/2005/8/layout/process1"/>
    <dgm:cxn modelId="{3C813468-3AEF-4C67-805B-9BE997B416AB}" type="presParOf" srcId="{A838C7E1-061A-4C00-A2AD-55DDA7B459F5}" destId="{F1A815F4-3143-49E7-8F7B-A17536EC8E2C}" srcOrd="0" destOrd="0" presId="urn:microsoft.com/office/officeart/2005/8/layout/process1"/>
    <dgm:cxn modelId="{F6838622-3BEF-4118-9484-6D25E4DEC0C9}" type="presParOf" srcId="{6A7E4874-D640-4CD2-8385-67E0834778F0}" destId="{127A87B8-522D-4857-9A02-3442405326D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B2EF3E-6FF4-4AFF-84F3-51CD5D10014C}" type="doc">
      <dgm:prSet loTypeId="urn:microsoft.com/office/officeart/2005/8/layout/radial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00DB31D-DB71-4BFB-8C5C-B4DC05A14B9E}">
      <dgm:prSet phldrT="[Текст]" custT="1"/>
      <dgm:spPr/>
      <dgm:t>
        <a:bodyPr/>
        <a:lstStyle/>
        <a:p>
          <a:r>
            <a:rPr lang="ru-RU" sz="2000" b="1" dirty="0" smtClean="0"/>
            <a:t>ОБЖ</a:t>
          </a:r>
          <a:endParaRPr lang="ru-RU" sz="2000" b="1" dirty="0"/>
        </a:p>
      </dgm:t>
    </dgm:pt>
    <dgm:pt modelId="{6D29C5A6-825F-45E2-8C2F-561C88E58557}" type="parTrans" cxnId="{795818CD-0E42-4F0F-BBF1-526369EAA068}">
      <dgm:prSet/>
      <dgm:spPr/>
      <dgm:t>
        <a:bodyPr/>
        <a:lstStyle/>
        <a:p>
          <a:endParaRPr lang="ru-RU"/>
        </a:p>
      </dgm:t>
    </dgm:pt>
    <dgm:pt modelId="{4AC2BA66-6ED1-408D-9240-134C27D4FDD1}" type="sibTrans" cxnId="{795818CD-0E42-4F0F-BBF1-526369EAA068}">
      <dgm:prSet/>
      <dgm:spPr/>
      <dgm:t>
        <a:bodyPr/>
        <a:lstStyle/>
        <a:p>
          <a:endParaRPr lang="ru-RU"/>
        </a:p>
      </dgm:t>
    </dgm:pt>
    <dgm:pt modelId="{26568D20-A0AD-47DA-9A50-132A5417050C}">
      <dgm:prSet phldrT="[Текст]" custT="1"/>
      <dgm:spPr/>
      <dgm:t>
        <a:bodyPr/>
        <a:lstStyle/>
        <a:p>
          <a:r>
            <a:rPr lang="ru-RU" sz="1400" b="1" dirty="0" smtClean="0"/>
            <a:t>Техника безопасности при использовании опасных предметов</a:t>
          </a:r>
          <a:endParaRPr lang="ru-RU" sz="1400" b="1" dirty="0"/>
        </a:p>
      </dgm:t>
    </dgm:pt>
    <dgm:pt modelId="{DBA61BFC-8D6F-4B23-A1A4-6D30638D4AB2}" type="parTrans" cxnId="{F39A3003-132D-4FA8-83EA-62859170F280}">
      <dgm:prSet/>
      <dgm:spPr/>
      <dgm:t>
        <a:bodyPr/>
        <a:lstStyle/>
        <a:p>
          <a:endParaRPr lang="ru-RU"/>
        </a:p>
      </dgm:t>
    </dgm:pt>
    <dgm:pt modelId="{95105248-7923-4FA5-809F-B9195EDB508F}" type="sibTrans" cxnId="{F39A3003-132D-4FA8-83EA-62859170F280}">
      <dgm:prSet/>
      <dgm:spPr/>
      <dgm:t>
        <a:bodyPr/>
        <a:lstStyle/>
        <a:p>
          <a:endParaRPr lang="ru-RU"/>
        </a:p>
      </dgm:t>
    </dgm:pt>
    <dgm:pt modelId="{070DB447-C2CA-46FF-B47D-516CB1375C5F}">
      <dgm:prSet phldrT="[Текст]" custT="1"/>
      <dgm:spPr/>
      <dgm:t>
        <a:bodyPr/>
        <a:lstStyle/>
        <a:p>
          <a:r>
            <a:rPr lang="ru-RU" sz="1400" b="1" dirty="0" smtClean="0"/>
            <a:t>Правила дорожного движения</a:t>
          </a:r>
          <a:endParaRPr lang="ru-RU" sz="1400" b="1" dirty="0"/>
        </a:p>
      </dgm:t>
    </dgm:pt>
    <dgm:pt modelId="{2446CEE4-5925-4EE0-ADCE-6C9735C5B41B}" type="parTrans" cxnId="{6E8E6C6D-004C-4A58-B8E4-C4DA4FE5AC8B}">
      <dgm:prSet/>
      <dgm:spPr/>
      <dgm:t>
        <a:bodyPr/>
        <a:lstStyle/>
        <a:p>
          <a:endParaRPr lang="ru-RU"/>
        </a:p>
      </dgm:t>
    </dgm:pt>
    <dgm:pt modelId="{C8162C33-A5CA-4CB2-9CFE-8FBCD6FC1CD1}" type="sibTrans" cxnId="{6E8E6C6D-004C-4A58-B8E4-C4DA4FE5AC8B}">
      <dgm:prSet/>
      <dgm:spPr/>
      <dgm:t>
        <a:bodyPr/>
        <a:lstStyle/>
        <a:p>
          <a:endParaRPr lang="ru-RU"/>
        </a:p>
      </dgm:t>
    </dgm:pt>
    <dgm:pt modelId="{8B3649A6-47F9-4B55-B67D-C0649A85F64A}">
      <dgm:prSet phldrT="[Текст]" custT="1"/>
      <dgm:spPr/>
      <dgm:t>
        <a:bodyPr/>
        <a:lstStyle/>
        <a:p>
          <a:r>
            <a:rPr lang="ru-RU" sz="1400" b="1" dirty="0" err="1" smtClean="0"/>
            <a:t>Предупреж-дение</a:t>
          </a:r>
          <a:r>
            <a:rPr lang="ru-RU" sz="1400" b="1" dirty="0" smtClean="0"/>
            <a:t> бытового травматизма (создание безопасной среды)</a:t>
          </a:r>
          <a:endParaRPr lang="ru-RU" sz="1400" b="1" dirty="0"/>
        </a:p>
      </dgm:t>
    </dgm:pt>
    <dgm:pt modelId="{80F9B9A2-50AA-47AD-81DC-78C0D098D6A0}" type="parTrans" cxnId="{57281AC7-0901-4E0B-BE85-BD26B214243A}">
      <dgm:prSet/>
      <dgm:spPr/>
      <dgm:t>
        <a:bodyPr/>
        <a:lstStyle/>
        <a:p>
          <a:endParaRPr lang="ru-RU"/>
        </a:p>
      </dgm:t>
    </dgm:pt>
    <dgm:pt modelId="{A2518883-CBA5-4D74-98B7-DAF757DE81BA}" type="sibTrans" cxnId="{57281AC7-0901-4E0B-BE85-BD26B214243A}">
      <dgm:prSet/>
      <dgm:spPr/>
      <dgm:t>
        <a:bodyPr/>
        <a:lstStyle/>
        <a:p>
          <a:endParaRPr lang="ru-RU"/>
        </a:p>
      </dgm:t>
    </dgm:pt>
    <dgm:pt modelId="{3601ECEA-59F5-4B83-9836-8B1C77BB3970}">
      <dgm:prSet phldrT="[Текст]" custT="1"/>
      <dgm:spPr/>
      <dgm:t>
        <a:bodyPr/>
        <a:lstStyle/>
        <a:p>
          <a:r>
            <a:rPr lang="ru-RU" sz="1400" b="1" dirty="0" smtClean="0"/>
            <a:t>Приемы оказания первой помощи</a:t>
          </a:r>
          <a:endParaRPr lang="ru-RU" sz="1400" b="1" dirty="0"/>
        </a:p>
      </dgm:t>
    </dgm:pt>
    <dgm:pt modelId="{62B43CBF-EC0B-41AF-9D49-FDBEAA630180}" type="parTrans" cxnId="{F1737D07-8579-420C-8505-B37FA8E5DF43}">
      <dgm:prSet/>
      <dgm:spPr/>
      <dgm:t>
        <a:bodyPr/>
        <a:lstStyle/>
        <a:p>
          <a:endParaRPr lang="ru-RU"/>
        </a:p>
      </dgm:t>
    </dgm:pt>
    <dgm:pt modelId="{0DE5C0A3-4DE1-4A32-B6DA-8B43A6A5D1C8}" type="sibTrans" cxnId="{F1737D07-8579-420C-8505-B37FA8E5DF43}">
      <dgm:prSet/>
      <dgm:spPr/>
      <dgm:t>
        <a:bodyPr/>
        <a:lstStyle/>
        <a:p>
          <a:endParaRPr lang="ru-RU"/>
        </a:p>
      </dgm:t>
    </dgm:pt>
    <dgm:pt modelId="{654E0BC8-6D07-4E5B-998A-24128A32071C}">
      <dgm:prSet custT="1"/>
      <dgm:spPr/>
      <dgm:t>
        <a:bodyPr/>
        <a:lstStyle/>
        <a:p>
          <a:r>
            <a:rPr lang="ru-RU" sz="1400" b="1" dirty="0" smtClean="0"/>
            <a:t>Правила безопасного поведения в быту и на природе</a:t>
          </a:r>
          <a:endParaRPr lang="ru-RU" sz="1400" b="1" dirty="0"/>
        </a:p>
      </dgm:t>
    </dgm:pt>
    <dgm:pt modelId="{07EC1B3B-DFE7-409E-B544-A1789CAF81CF}" type="parTrans" cxnId="{5DB36ECD-EE68-472C-9802-EF49AF2BFCA7}">
      <dgm:prSet/>
      <dgm:spPr/>
      <dgm:t>
        <a:bodyPr/>
        <a:lstStyle/>
        <a:p>
          <a:endParaRPr lang="ru-RU"/>
        </a:p>
      </dgm:t>
    </dgm:pt>
    <dgm:pt modelId="{DE9D9734-1CB1-4E78-8B54-972A8770662D}" type="sibTrans" cxnId="{5DB36ECD-EE68-472C-9802-EF49AF2BFCA7}">
      <dgm:prSet/>
      <dgm:spPr/>
      <dgm:t>
        <a:bodyPr/>
        <a:lstStyle/>
        <a:p>
          <a:endParaRPr lang="ru-RU"/>
        </a:p>
      </dgm:t>
    </dgm:pt>
    <dgm:pt modelId="{E9367754-DF36-4F5A-91F9-9A6B98BD0A12}">
      <dgm:prSet custT="1"/>
      <dgm:spPr/>
      <dgm:t>
        <a:bodyPr/>
        <a:lstStyle/>
        <a:p>
          <a:r>
            <a:rPr lang="ru-RU" sz="1400" b="1" dirty="0" smtClean="0"/>
            <a:t>Правила пожарной безопасности</a:t>
          </a:r>
          <a:endParaRPr lang="ru-RU" sz="1400" b="1" dirty="0"/>
        </a:p>
      </dgm:t>
    </dgm:pt>
    <dgm:pt modelId="{6AB2C003-65AD-46BF-B836-CF59D81CCAF2}" type="parTrans" cxnId="{4020CBC5-E2A5-4A59-A6A8-1C1171F312ED}">
      <dgm:prSet/>
      <dgm:spPr/>
      <dgm:t>
        <a:bodyPr/>
        <a:lstStyle/>
        <a:p>
          <a:endParaRPr lang="ru-RU"/>
        </a:p>
      </dgm:t>
    </dgm:pt>
    <dgm:pt modelId="{17CF25CF-D602-4833-B4AA-237E91B9C288}" type="sibTrans" cxnId="{4020CBC5-E2A5-4A59-A6A8-1C1171F312ED}">
      <dgm:prSet/>
      <dgm:spPr/>
      <dgm:t>
        <a:bodyPr/>
        <a:lstStyle/>
        <a:p>
          <a:endParaRPr lang="ru-RU"/>
        </a:p>
      </dgm:t>
    </dgm:pt>
    <dgm:pt modelId="{F5F6A120-29F0-4853-83E9-CEBF645E6220}" type="pres">
      <dgm:prSet presAssocID="{08B2EF3E-6FF4-4AFF-84F3-51CD5D1001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230CD2-07CB-4173-A669-39874E6CE912}" type="pres">
      <dgm:prSet presAssocID="{600DB31D-DB71-4BFB-8C5C-B4DC05A14B9E}" presName="centerShape" presStyleLbl="node0" presStyleIdx="0" presStyleCnt="1"/>
      <dgm:spPr/>
      <dgm:t>
        <a:bodyPr/>
        <a:lstStyle/>
        <a:p>
          <a:endParaRPr lang="ru-RU"/>
        </a:p>
      </dgm:t>
    </dgm:pt>
    <dgm:pt modelId="{F6262BC3-CC3F-4BAF-B6F7-673478F09216}" type="pres">
      <dgm:prSet presAssocID="{DBA61BFC-8D6F-4B23-A1A4-6D30638D4AB2}" presName="Name9" presStyleLbl="parChTrans1D2" presStyleIdx="0" presStyleCnt="6"/>
      <dgm:spPr/>
      <dgm:t>
        <a:bodyPr/>
        <a:lstStyle/>
        <a:p>
          <a:endParaRPr lang="ru-RU"/>
        </a:p>
      </dgm:t>
    </dgm:pt>
    <dgm:pt modelId="{C6B4B1E7-52CB-4D04-B416-67EF324939C9}" type="pres">
      <dgm:prSet presAssocID="{DBA61BFC-8D6F-4B23-A1A4-6D30638D4AB2}" presName="connTx" presStyleLbl="parChTrans1D2" presStyleIdx="0" presStyleCnt="6"/>
      <dgm:spPr/>
      <dgm:t>
        <a:bodyPr/>
        <a:lstStyle/>
        <a:p>
          <a:endParaRPr lang="ru-RU"/>
        </a:p>
      </dgm:t>
    </dgm:pt>
    <dgm:pt modelId="{678E81E4-AC1D-4031-8AB0-89729840F2E3}" type="pres">
      <dgm:prSet presAssocID="{26568D20-A0AD-47DA-9A50-132A5417050C}" presName="node" presStyleLbl="node1" presStyleIdx="0" presStyleCnt="6" custScaleX="114951" custScaleY="114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276B9-C387-4C1B-8B4E-FF2963F14892}" type="pres">
      <dgm:prSet presAssocID="{07EC1B3B-DFE7-409E-B544-A1789CAF81CF}" presName="Name9" presStyleLbl="parChTrans1D2" presStyleIdx="1" presStyleCnt="6"/>
      <dgm:spPr/>
      <dgm:t>
        <a:bodyPr/>
        <a:lstStyle/>
        <a:p>
          <a:endParaRPr lang="ru-RU"/>
        </a:p>
      </dgm:t>
    </dgm:pt>
    <dgm:pt modelId="{527990EB-895A-4374-A50C-BA22971FDC0B}" type="pres">
      <dgm:prSet presAssocID="{07EC1B3B-DFE7-409E-B544-A1789CAF81CF}" presName="connTx" presStyleLbl="parChTrans1D2" presStyleIdx="1" presStyleCnt="6"/>
      <dgm:spPr/>
      <dgm:t>
        <a:bodyPr/>
        <a:lstStyle/>
        <a:p>
          <a:endParaRPr lang="ru-RU"/>
        </a:p>
      </dgm:t>
    </dgm:pt>
    <dgm:pt modelId="{7CDF26B2-7392-4655-B4E2-228478617A50}" type="pres">
      <dgm:prSet presAssocID="{654E0BC8-6D07-4E5B-998A-24128A32071C}" presName="node" presStyleLbl="node1" presStyleIdx="1" presStyleCnt="6" custScaleX="114951" custScaleY="114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5607E-3319-4342-A1E4-B479EBF17A23}" type="pres">
      <dgm:prSet presAssocID="{2446CEE4-5925-4EE0-ADCE-6C9735C5B41B}" presName="Name9" presStyleLbl="parChTrans1D2" presStyleIdx="2" presStyleCnt="6"/>
      <dgm:spPr/>
      <dgm:t>
        <a:bodyPr/>
        <a:lstStyle/>
        <a:p>
          <a:endParaRPr lang="ru-RU"/>
        </a:p>
      </dgm:t>
    </dgm:pt>
    <dgm:pt modelId="{77704C94-FEE9-449E-AFC4-2F81A97A09DF}" type="pres">
      <dgm:prSet presAssocID="{2446CEE4-5925-4EE0-ADCE-6C9735C5B41B}" presName="connTx" presStyleLbl="parChTrans1D2" presStyleIdx="2" presStyleCnt="6"/>
      <dgm:spPr/>
      <dgm:t>
        <a:bodyPr/>
        <a:lstStyle/>
        <a:p>
          <a:endParaRPr lang="ru-RU"/>
        </a:p>
      </dgm:t>
    </dgm:pt>
    <dgm:pt modelId="{2BB2F7ED-3ED3-44F4-8B83-31793F34D1FA}" type="pres">
      <dgm:prSet presAssocID="{070DB447-C2CA-46FF-B47D-516CB1375C5F}" presName="node" presStyleLbl="node1" presStyleIdx="2" presStyleCnt="6" custScaleX="114951" custScaleY="114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EEF7F-3990-47B9-A24C-D5F9072349CD}" type="pres">
      <dgm:prSet presAssocID="{6AB2C003-65AD-46BF-B836-CF59D81CCAF2}" presName="Name9" presStyleLbl="parChTrans1D2" presStyleIdx="3" presStyleCnt="6"/>
      <dgm:spPr/>
      <dgm:t>
        <a:bodyPr/>
        <a:lstStyle/>
        <a:p>
          <a:endParaRPr lang="ru-RU"/>
        </a:p>
      </dgm:t>
    </dgm:pt>
    <dgm:pt modelId="{882DFEE5-1F89-4A2F-B99F-317428E99C58}" type="pres">
      <dgm:prSet presAssocID="{6AB2C003-65AD-46BF-B836-CF59D81CCAF2}" presName="connTx" presStyleLbl="parChTrans1D2" presStyleIdx="3" presStyleCnt="6"/>
      <dgm:spPr/>
      <dgm:t>
        <a:bodyPr/>
        <a:lstStyle/>
        <a:p>
          <a:endParaRPr lang="ru-RU"/>
        </a:p>
      </dgm:t>
    </dgm:pt>
    <dgm:pt modelId="{2834CD9B-BBC2-4587-B661-4D1B0E87D219}" type="pres">
      <dgm:prSet presAssocID="{E9367754-DF36-4F5A-91F9-9A6B98BD0A12}" presName="node" presStyleLbl="node1" presStyleIdx="3" presStyleCnt="6" custScaleX="114951" custScaleY="114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F51D5-EE8F-49FB-AD81-B35ABEF96A64}" type="pres">
      <dgm:prSet presAssocID="{80F9B9A2-50AA-47AD-81DC-78C0D098D6A0}" presName="Name9" presStyleLbl="parChTrans1D2" presStyleIdx="4" presStyleCnt="6"/>
      <dgm:spPr/>
      <dgm:t>
        <a:bodyPr/>
        <a:lstStyle/>
        <a:p>
          <a:endParaRPr lang="ru-RU"/>
        </a:p>
      </dgm:t>
    </dgm:pt>
    <dgm:pt modelId="{E78FDEFD-F7D9-46C7-87B4-319D7269EE6A}" type="pres">
      <dgm:prSet presAssocID="{80F9B9A2-50AA-47AD-81DC-78C0D098D6A0}" presName="connTx" presStyleLbl="parChTrans1D2" presStyleIdx="4" presStyleCnt="6"/>
      <dgm:spPr/>
      <dgm:t>
        <a:bodyPr/>
        <a:lstStyle/>
        <a:p>
          <a:endParaRPr lang="ru-RU"/>
        </a:p>
      </dgm:t>
    </dgm:pt>
    <dgm:pt modelId="{351FE32C-3A39-4F99-B0C6-F4A8B32F14CF}" type="pres">
      <dgm:prSet presAssocID="{8B3649A6-47F9-4B55-B67D-C0649A85F64A}" presName="node" presStyleLbl="node1" presStyleIdx="4" presStyleCnt="6" custScaleX="114951" custScaleY="114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71123-CEE3-41B3-A229-EA615A4AD917}" type="pres">
      <dgm:prSet presAssocID="{62B43CBF-EC0B-41AF-9D49-FDBEAA630180}" presName="Name9" presStyleLbl="parChTrans1D2" presStyleIdx="5" presStyleCnt="6"/>
      <dgm:spPr/>
      <dgm:t>
        <a:bodyPr/>
        <a:lstStyle/>
        <a:p>
          <a:endParaRPr lang="ru-RU"/>
        </a:p>
      </dgm:t>
    </dgm:pt>
    <dgm:pt modelId="{BF765D59-2882-4D0F-892B-C6911D43EED3}" type="pres">
      <dgm:prSet presAssocID="{62B43CBF-EC0B-41AF-9D49-FDBEAA630180}" presName="connTx" presStyleLbl="parChTrans1D2" presStyleIdx="5" presStyleCnt="6"/>
      <dgm:spPr/>
      <dgm:t>
        <a:bodyPr/>
        <a:lstStyle/>
        <a:p>
          <a:endParaRPr lang="ru-RU"/>
        </a:p>
      </dgm:t>
    </dgm:pt>
    <dgm:pt modelId="{D4362E67-C623-4A63-A55C-5F5FF97A0FC0}" type="pres">
      <dgm:prSet presAssocID="{3601ECEA-59F5-4B83-9836-8B1C77BB3970}" presName="node" presStyleLbl="node1" presStyleIdx="5" presStyleCnt="6" custScaleX="114951" custScaleY="114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857FF3-76B1-472D-8F7C-EF9969432112}" type="presOf" srcId="{3601ECEA-59F5-4B83-9836-8B1C77BB3970}" destId="{D4362E67-C623-4A63-A55C-5F5FF97A0FC0}" srcOrd="0" destOrd="0" presId="urn:microsoft.com/office/officeart/2005/8/layout/radial1"/>
    <dgm:cxn modelId="{5DB36ECD-EE68-472C-9802-EF49AF2BFCA7}" srcId="{600DB31D-DB71-4BFB-8C5C-B4DC05A14B9E}" destId="{654E0BC8-6D07-4E5B-998A-24128A32071C}" srcOrd="1" destOrd="0" parTransId="{07EC1B3B-DFE7-409E-B544-A1789CAF81CF}" sibTransId="{DE9D9734-1CB1-4E78-8B54-972A8770662D}"/>
    <dgm:cxn modelId="{AB1F72D7-8DCF-4314-9EB3-DBEDE5505C5B}" type="presOf" srcId="{80F9B9A2-50AA-47AD-81DC-78C0D098D6A0}" destId="{5E8F51D5-EE8F-49FB-AD81-B35ABEF96A64}" srcOrd="0" destOrd="0" presId="urn:microsoft.com/office/officeart/2005/8/layout/radial1"/>
    <dgm:cxn modelId="{F39A3003-132D-4FA8-83EA-62859170F280}" srcId="{600DB31D-DB71-4BFB-8C5C-B4DC05A14B9E}" destId="{26568D20-A0AD-47DA-9A50-132A5417050C}" srcOrd="0" destOrd="0" parTransId="{DBA61BFC-8D6F-4B23-A1A4-6D30638D4AB2}" sibTransId="{95105248-7923-4FA5-809F-B9195EDB508F}"/>
    <dgm:cxn modelId="{739E44A5-90FB-415E-99A2-E53181147163}" type="presOf" srcId="{6AB2C003-65AD-46BF-B836-CF59D81CCAF2}" destId="{882DFEE5-1F89-4A2F-B99F-317428E99C58}" srcOrd="1" destOrd="0" presId="urn:microsoft.com/office/officeart/2005/8/layout/radial1"/>
    <dgm:cxn modelId="{CD710805-0B73-4966-987B-02E9CB3FC544}" type="presOf" srcId="{80F9B9A2-50AA-47AD-81DC-78C0D098D6A0}" destId="{E78FDEFD-F7D9-46C7-87B4-319D7269EE6A}" srcOrd="1" destOrd="0" presId="urn:microsoft.com/office/officeart/2005/8/layout/radial1"/>
    <dgm:cxn modelId="{4A8ED07F-1B04-4141-822F-927B04594321}" type="presOf" srcId="{E9367754-DF36-4F5A-91F9-9A6B98BD0A12}" destId="{2834CD9B-BBC2-4587-B661-4D1B0E87D219}" srcOrd="0" destOrd="0" presId="urn:microsoft.com/office/officeart/2005/8/layout/radial1"/>
    <dgm:cxn modelId="{660011BC-5A20-4471-A9D2-0A57325CC724}" type="presOf" srcId="{6AB2C003-65AD-46BF-B836-CF59D81CCAF2}" destId="{677EEF7F-3990-47B9-A24C-D5F9072349CD}" srcOrd="0" destOrd="0" presId="urn:microsoft.com/office/officeart/2005/8/layout/radial1"/>
    <dgm:cxn modelId="{22479A9F-43C2-4BA1-B379-BA8FBBADCB4E}" type="presOf" srcId="{600DB31D-DB71-4BFB-8C5C-B4DC05A14B9E}" destId="{43230CD2-07CB-4173-A669-39874E6CE912}" srcOrd="0" destOrd="0" presId="urn:microsoft.com/office/officeart/2005/8/layout/radial1"/>
    <dgm:cxn modelId="{57281AC7-0901-4E0B-BE85-BD26B214243A}" srcId="{600DB31D-DB71-4BFB-8C5C-B4DC05A14B9E}" destId="{8B3649A6-47F9-4B55-B67D-C0649A85F64A}" srcOrd="4" destOrd="0" parTransId="{80F9B9A2-50AA-47AD-81DC-78C0D098D6A0}" sibTransId="{A2518883-CBA5-4D74-98B7-DAF757DE81BA}"/>
    <dgm:cxn modelId="{4020CBC5-E2A5-4A59-A6A8-1C1171F312ED}" srcId="{600DB31D-DB71-4BFB-8C5C-B4DC05A14B9E}" destId="{E9367754-DF36-4F5A-91F9-9A6B98BD0A12}" srcOrd="3" destOrd="0" parTransId="{6AB2C003-65AD-46BF-B836-CF59D81CCAF2}" sibTransId="{17CF25CF-D602-4833-B4AA-237E91B9C288}"/>
    <dgm:cxn modelId="{745904AE-A08B-4CD4-BA1B-2492EBA4D5AB}" type="presOf" srcId="{62B43CBF-EC0B-41AF-9D49-FDBEAA630180}" destId="{CD071123-CEE3-41B3-A229-EA615A4AD917}" srcOrd="0" destOrd="0" presId="urn:microsoft.com/office/officeart/2005/8/layout/radial1"/>
    <dgm:cxn modelId="{5EF03A63-21F7-4CBB-8574-620D18DB918F}" type="presOf" srcId="{8B3649A6-47F9-4B55-B67D-C0649A85F64A}" destId="{351FE32C-3A39-4F99-B0C6-F4A8B32F14CF}" srcOrd="0" destOrd="0" presId="urn:microsoft.com/office/officeart/2005/8/layout/radial1"/>
    <dgm:cxn modelId="{3D26170B-780D-45ED-AE63-374144B72D3D}" type="presOf" srcId="{07EC1B3B-DFE7-409E-B544-A1789CAF81CF}" destId="{527990EB-895A-4374-A50C-BA22971FDC0B}" srcOrd="1" destOrd="0" presId="urn:microsoft.com/office/officeart/2005/8/layout/radial1"/>
    <dgm:cxn modelId="{F1737D07-8579-420C-8505-B37FA8E5DF43}" srcId="{600DB31D-DB71-4BFB-8C5C-B4DC05A14B9E}" destId="{3601ECEA-59F5-4B83-9836-8B1C77BB3970}" srcOrd="5" destOrd="0" parTransId="{62B43CBF-EC0B-41AF-9D49-FDBEAA630180}" sibTransId="{0DE5C0A3-4DE1-4A32-B6DA-8B43A6A5D1C8}"/>
    <dgm:cxn modelId="{21F2EB02-157F-4797-8B43-A599985C2EB5}" type="presOf" srcId="{26568D20-A0AD-47DA-9A50-132A5417050C}" destId="{678E81E4-AC1D-4031-8AB0-89729840F2E3}" srcOrd="0" destOrd="0" presId="urn:microsoft.com/office/officeart/2005/8/layout/radial1"/>
    <dgm:cxn modelId="{B2609C2B-F759-40DC-9664-07ECD89CF081}" type="presOf" srcId="{070DB447-C2CA-46FF-B47D-516CB1375C5F}" destId="{2BB2F7ED-3ED3-44F4-8B83-31793F34D1FA}" srcOrd="0" destOrd="0" presId="urn:microsoft.com/office/officeart/2005/8/layout/radial1"/>
    <dgm:cxn modelId="{06A25328-EBDF-47C9-BD59-D9ED0DBDA7D5}" type="presOf" srcId="{DBA61BFC-8D6F-4B23-A1A4-6D30638D4AB2}" destId="{C6B4B1E7-52CB-4D04-B416-67EF324939C9}" srcOrd="1" destOrd="0" presId="urn:microsoft.com/office/officeart/2005/8/layout/radial1"/>
    <dgm:cxn modelId="{A9FE2B7F-E3C5-40A5-8ABB-4C153D74B81F}" type="presOf" srcId="{07EC1B3B-DFE7-409E-B544-A1789CAF81CF}" destId="{1E4276B9-C387-4C1B-8B4E-FF2963F14892}" srcOrd="0" destOrd="0" presId="urn:microsoft.com/office/officeart/2005/8/layout/radial1"/>
    <dgm:cxn modelId="{D69B600B-5E5D-4B1D-9FC5-83DEB8120560}" type="presOf" srcId="{DBA61BFC-8D6F-4B23-A1A4-6D30638D4AB2}" destId="{F6262BC3-CC3F-4BAF-B6F7-673478F09216}" srcOrd="0" destOrd="0" presId="urn:microsoft.com/office/officeart/2005/8/layout/radial1"/>
    <dgm:cxn modelId="{DD741D77-5409-490C-AD75-DB11A9898537}" type="presOf" srcId="{654E0BC8-6D07-4E5B-998A-24128A32071C}" destId="{7CDF26B2-7392-4655-B4E2-228478617A50}" srcOrd="0" destOrd="0" presId="urn:microsoft.com/office/officeart/2005/8/layout/radial1"/>
    <dgm:cxn modelId="{E50ADFDE-0E7E-4EC1-80E9-0C1670320068}" type="presOf" srcId="{08B2EF3E-6FF4-4AFF-84F3-51CD5D10014C}" destId="{F5F6A120-29F0-4853-83E9-CEBF645E6220}" srcOrd="0" destOrd="0" presId="urn:microsoft.com/office/officeart/2005/8/layout/radial1"/>
    <dgm:cxn modelId="{5CB260CC-E3BB-4B80-ACB2-2A1815D01B60}" type="presOf" srcId="{62B43CBF-EC0B-41AF-9D49-FDBEAA630180}" destId="{BF765D59-2882-4D0F-892B-C6911D43EED3}" srcOrd="1" destOrd="0" presId="urn:microsoft.com/office/officeart/2005/8/layout/radial1"/>
    <dgm:cxn modelId="{621AC0A4-01F5-45BB-9671-ADCF66DDC4B5}" type="presOf" srcId="{2446CEE4-5925-4EE0-ADCE-6C9735C5B41B}" destId="{77704C94-FEE9-449E-AFC4-2F81A97A09DF}" srcOrd="1" destOrd="0" presId="urn:microsoft.com/office/officeart/2005/8/layout/radial1"/>
    <dgm:cxn modelId="{F64774B4-9158-453C-B9E2-52B090929A89}" type="presOf" srcId="{2446CEE4-5925-4EE0-ADCE-6C9735C5B41B}" destId="{5BF5607E-3319-4342-A1E4-B479EBF17A23}" srcOrd="0" destOrd="0" presId="urn:microsoft.com/office/officeart/2005/8/layout/radial1"/>
    <dgm:cxn modelId="{6E8E6C6D-004C-4A58-B8E4-C4DA4FE5AC8B}" srcId="{600DB31D-DB71-4BFB-8C5C-B4DC05A14B9E}" destId="{070DB447-C2CA-46FF-B47D-516CB1375C5F}" srcOrd="2" destOrd="0" parTransId="{2446CEE4-5925-4EE0-ADCE-6C9735C5B41B}" sibTransId="{C8162C33-A5CA-4CB2-9CFE-8FBCD6FC1CD1}"/>
    <dgm:cxn modelId="{795818CD-0E42-4F0F-BBF1-526369EAA068}" srcId="{08B2EF3E-6FF4-4AFF-84F3-51CD5D10014C}" destId="{600DB31D-DB71-4BFB-8C5C-B4DC05A14B9E}" srcOrd="0" destOrd="0" parTransId="{6D29C5A6-825F-45E2-8C2F-561C88E58557}" sibTransId="{4AC2BA66-6ED1-408D-9240-134C27D4FDD1}"/>
    <dgm:cxn modelId="{BF36A245-1319-4CFE-B4CB-7CF05895E5DC}" type="presParOf" srcId="{F5F6A120-29F0-4853-83E9-CEBF645E6220}" destId="{43230CD2-07CB-4173-A669-39874E6CE912}" srcOrd="0" destOrd="0" presId="urn:microsoft.com/office/officeart/2005/8/layout/radial1"/>
    <dgm:cxn modelId="{F4A9E4A9-DFFC-45B7-92DF-662837B644DF}" type="presParOf" srcId="{F5F6A120-29F0-4853-83E9-CEBF645E6220}" destId="{F6262BC3-CC3F-4BAF-B6F7-673478F09216}" srcOrd="1" destOrd="0" presId="urn:microsoft.com/office/officeart/2005/8/layout/radial1"/>
    <dgm:cxn modelId="{46D47F83-6F91-42CD-80B5-6652620E5AE1}" type="presParOf" srcId="{F6262BC3-CC3F-4BAF-B6F7-673478F09216}" destId="{C6B4B1E7-52CB-4D04-B416-67EF324939C9}" srcOrd="0" destOrd="0" presId="urn:microsoft.com/office/officeart/2005/8/layout/radial1"/>
    <dgm:cxn modelId="{F3805024-3115-41CE-AA1D-566FF727F4D2}" type="presParOf" srcId="{F5F6A120-29F0-4853-83E9-CEBF645E6220}" destId="{678E81E4-AC1D-4031-8AB0-89729840F2E3}" srcOrd="2" destOrd="0" presId="urn:microsoft.com/office/officeart/2005/8/layout/radial1"/>
    <dgm:cxn modelId="{F9F98879-BF43-497F-9A09-BAFAA1346DBD}" type="presParOf" srcId="{F5F6A120-29F0-4853-83E9-CEBF645E6220}" destId="{1E4276B9-C387-4C1B-8B4E-FF2963F14892}" srcOrd="3" destOrd="0" presId="urn:microsoft.com/office/officeart/2005/8/layout/radial1"/>
    <dgm:cxn modelId="{8EDC6506-972E-4293-AE24-25C6E3A81C63}" type="presParOf" srcId="{1E4276B9-C387-4C1B-8B4E-FF2963F14892}" destId="{527990EB-895A-4374-A50C-BA22971FDC0B}" srcOrd="0" destOrd="0" presId="urn:microsoft.com/office/officeart/2005/8/layout/radial1"/>
    <dgm:cxn modelId="{A13DC29D-190A-4A35-AC7F-DA02DA2DFD1E}" type="presParOf" srcId="{F5F6A120-29F0-4853-83E9-CEBF645E6220}" destId="{7CDF26B2-7392-4655-B4E2-228478617A50}" srcOrd="4" destOrd="0" presId="urn:microsoft.com/office/officeart/2005/8/layout/radial1"/>
    <dgm:cxn modelId="{407CA043-5551-451D-AEC7-206A70AC0B94}" type="presParOf" srcId="{F5F6A120-29F0-4853-83E9-CEBF645E6220}" destId="{5BF5607E-3319-4342-A1E4-B479EBF17A23}" srcOrd="5" destOrd="0" presId="urn:microsoft.com/office/officeart/2005/8/layout/radial1"/>
    <dgm:cxn modelId="{DD2AA930-7B4F-4795-9E5B-69328B621FC9}" type="presParOf" srcId="{5BF5607E-3319-4342-A1E4-B479EBF17A23}" destId="{77704C94-FEE9-449E-AFC4-2F81A97A09DF}" srcOrd="0" destOrd="0" presId="urn:microsoft.com/office/officeart/2005/8/layout/radial1"/>
    <dgm:cxn modelId="{28E7B2B6-B4B3-466B-8B1F-8C468175970D}" type="presParOf" srcId="{F5F6A120-29F0-4853-83E9-CEBF645E6220}" destId="{2BB2F7ED-3ED3-44F4-8B83-31793F34D1FA}" srcOrd="6" destOrd="0" presId="urn:microsoft.com/office/officeart/2005/8/layout/radial1"/>
    <dgm:cxn modelId="{F4882A44-426B-4CD1-ADDE-634115F226AC}" type="presParOf" srcId="{F5F6A120-29F0-4853-83E9-CEBF645E6220}" destId="{677EEF7F-3990-47B9-A24C-D5F9072349CD}" srcOrd="7" destOrd="0" presId="urn:microsoft.com/office/officeart/2005/8/layout/radial1"/>
    <dgm:cxn modelId="{760FFB3C-66E2-4057-AA6D-9108B358ADC0}" type="presParOf" srcId="{677EEF7F-3990-47B9-A24C-D5F9072349CD}" destId="{882DFEE5-1F89-4A2F-B99F-317428E99C58}" srcOrd="0" destOrd="0" presId="urn:microsoft.com/office/officeart/2005/8/layout/radial1"/>
    <dgm:cxn modelId="{A1FA2030-1FF5-45D7-9447-52C245DF35C8}" type="presParOf" srcId="{F5F6A120-29F0-4853-83E9-CEBF645E6220}" destId="{2834CD9B-BBC2-4587-B661-4D1B0E87D219}" srcOrd="8" destOrd="0" presId="urn:microsoft.com/office/officeart/2005/8/layout/radial1"/>
    <dgm:cxn modelId="{2A318FA9-3637-470B-9D6D-41B78CB62CCF}" type="presParOf" srcId="{F5F6A120-29F0-4853-83E9-CEBF645E6220}" destId="{5E8F51D5-EE8F-49FB-AD81-B35ABEF96A64}" srcOrd="9" destOrd="0" presId="urn:microsoft.com/office/officeart/2005/8/layout/radial1"/>
    <dgm:cxn modelId="{6436660D-D2D9-4A6E-8A11-4E352FD3ACAD}" type="presParOf" srcId="{5E8F51D5-EE8F-49FB-AD81-B35ABEF96A64}" destId="{E78FDEFD-F7D9-46C7-87B4-319D7269EE6A}" srcOrd="0" destOrd="0" presId="urn:microsoft.com/office/officeart/2005/8/layout/radial1"/>
    <dgm:cxn modelId="{9EBB30FB-67AE-4FA4-808D-122771117E82}" type="presParOf" srcId="{F5F6A120-29F0-4853-83E9-CEBF645E6220}" destId="{351FE32C-3A39-4F99-B0C6-F4A8B32F14CF}" srcOrd="10" destOrd="0" presId="urn:microsoft.com/office/officeart/2005/8/layout/radial1"/>
    <dgm:cxn modelId="{1C8AC731-3F0F-488A-9FBB-4526F4BF5C3B}" type="presParOf" srcId="{F5F6A120-29F0-4853-83E9-CEBF645E6220}" destId="{CD071123-CEE3-41B3-A229-EA615A4AD917}" srcOrd="11" destOrd="0" presId="urn:microsoft.com/office/officeart/2005/8/layout/radial1"/>
    <dgm:cxn modelId="{2BD12653-6946-4250-920D-F3E32FF21CD2}" type="presParOf" srcId="{CD071123-CEE3-41B3-A229-EA615A4AD917}" destId="{BF765D59-2882-4D0F-892B-C6911D43EED3}" srcOrd="0" destOrd="0" presId="urn:microsoft.com/office/officeart/2005/8/layout/radial1"/>
    <dgm:cxn modelId="{B691E482-8B6A-418A-993B-42F0B2E51625}" type="presParOf" srcId="{F5F6A120-29F0-4853-83E9-CEBF645E6220}" destId="{D4362E67-C623-4A63-A55C-5F5FF97A0FC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AC912-4856-4016-9699-84161F1B0FB6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СОМАТИЧЕСКИЙ</a:t>
          </a:r>
          <a:endParaRPr lang="ru-RU" sz="2300" kern="1200" dirty="0"/>
        </a:p>
      </dsp:txBody>
      <dsp:txXfrm rot="5400000">
        <a:off x="0" y="0"/>
        <a:ext cx="3048000" cy="1524000"/>
      </dsp:txXfrm>
    </dsp:sp>
    <dsp:sp modelId="{5C3DA59B-AC26-4DE7-9285-F908E1E6BB77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ИНДИВИДУАЛЬНО-ПСИХИЧЕСКИЙ</a:t>
          </a:r>
          <a:endParaRPr lang="ru-RU" sz="2300" kern="1200" dirty="0"/>
        </a:p>
      </dsp:txBody>
      <dsp:txXfrm>
        <a:off x="3048000" y="0"/>
        <a:ext cx="3048000" cy="1524000"/>
      </dsp:txXfrm>
    </dsp:sp>
    <dsp:sp modelId="{16788E94-6588-4239-957D-33BEDA462A49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ДУХОВНО-НРАВСТВЕННЫЙ</a:t>
          </a:r>
          <a:endParaRPr lang="ru-RU" sz="2300" kern="1200" dirty="0"/>
        </a:p>
      </dsp:txBody>
      <dsp:txXfrm rot="10800000">
        <a:off x="0" y="2539999"/>
        <a:ext cx="3048000" cy="1524000"/>
      </dsp:txXfrm>
    </dsp:sp>
    <dsp:sp modelId="{71013268-FFE1-4153-86EC-2B67D2B4C5F0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СОЦИАЛЬНО-ЛИЧНОСТНЫЙ</a:t>
          </a:r>
          <a:endParaRPr lang="ru-RU" sz="2300" kern="1200" dirty="0"/>
        </a:p>
      </dsp:txBody>
      <dsp:txXfrm rot="-5400000">
        <a:off x="3048000" y="2539999"/>
        <a:ext cx="3048000" cy="1524000"/>
      </dsp:txXfrm>
    </dsp:sp>
    <dsp:sp modelId="{40C21D3F-E3FF-4453-89A8-DBD99956225A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ЗДОРОВЬЕ</a:t>
          </a:r>
          <a:endParaRPr lang="ru-RU" sz="2300" b="1" kern="1200" dirty="0"/>
        </a:p>
      </dsp:txBody>
      <dsp:txXfrm>
        <a:off x="2183197" y="1573596"/>
        <a:ext cx="1729606" cy="916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2DAA1-3B5B-43D4-A857-79EED73D0276}">
      <dsp:nvSpPr>
        <dsp:cNvPr id="0" name=""/>
        <dsp:cNvSpPr/>
      </dsp:nvSpPr>
      <dsp:spPr>
        <a:xfrm>
          <a:off x="5532" y="290477"/>
          <a:ext cx="2196001" cy="1147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УДОВОЛЬСТВИЕ</a:t>
          </a:r>
          <a:endParaRPr lang="ru-RU" sz="1600" kern="1200" dirty="0"/>
        </a:p>
      </dsp:txBody>
      <dsp:txXfrm>
        <a:off x="39133" y="324078"/>
        <a:ext cx="2128799" cy="1080034"/>
      </dsp:txXfrm>
    </dsp:sp>
    <dsp:sp modelId="{CB4FE3D7-F9AD-4018-803F-DCD921587499}">
      <dsp:nvSpPr>
        <dsp:cNvPr id="0" name=""/>
        <dsp:cNvSpPr/>
      </dsp:nvSpPr>
      <dsp:spPr>
        <a:xfrm>
          <a:off x="2305099" y="735675"/>
          <a:ext cx="219557" cy="256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305099" y="787043"/>
        <a:ext cx="153690" cy="154105"/>
      </dsp:txXfrm>
    </dsp:sp>
    <dsp:sp modelId="{01DE4C1C-9DCF-446E-8CB9-41F0B1B004DD}">
      <dsp:nvSpPr>
        <dsp:cNvPr id="0" name=""/>
        <dsp:cNvSpPr/>
      </dsp:nvSpPr>
      <dsp:spPr>
        <a:xfrm>
          <a:off x="2615794" y="252629"/>
          <a:ext cx="2254650" cy="1222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ПРИВЫЧКА</a:t>
          </a:r>
          <a:endParaRPr lang="ru-RU" sz="1800" kern="1200" dirty="0"/>
        </a:p>
      </dsp:txBody>
      <dsp:txXfrm>
        <a:off x="2651612" y="288447"/>
        <a:ext cx="2183014" cy="1151297"/>
      </dsp:txXfrm>
    </dsp:sp>
    <dsp:sp modelId="{A838C7E1-061A-4C00-A2AD-55DDA7B459F5}">
      <dsp:nvSpPr>
        <dsp:cNvPr id="0" name=""/>
        <dsp:cNvSpPr/>
      </dsp:nvSpPr>
      <dsp:spPr>
        <a:xfrm>
          <a:off x="4974010" y="735675"/>
          <a:ext cx="219557" cy="256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974010" y="787043"/>
        <a:ext cx="153690" cy="154105"/>
      </dsp:txXfrm>
    </dsp:sp>
    <dsp:sp modelId="{127A87B8-522D-4857-9A02-3442405326DF}">
      <dsp:nvSpPr>
        <dsp:cNvPr id="0" name=""/>
        <dsp:cNvSpPr/>
      </dsp:nvSpPr>
      <dsp:spPr>
        <a:xfrm>
          <a:off x="5284705" y="252629"/>
          <a:ext cx="2486625" cy="1222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ПОТРЕБНОСТЬ</a:t>
          </a:r>
          <a:endParaRPr lang="ru-RU" sz="1800" kern="1200" dirty="0"/>
        </a:p>
      </dsp:txBody>
      <dsp:txXfrm>
        <a:off x="5320523" y="288447"/>
        <a:ext cx="2414989" cy="11512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30CD2-07CB-4173-A669-39874E6CE912}">
      <dsp:nvSpPr>
        <dsp:cNvPr id="0" name=""/>
        <dsp:cNvSpPr/>
      </dsp:nvSpPr>
      <dsp:spPr>
        <a:xfrm>
          <a:off x="3069484" y="2061372"/>
          <a:ext cx="1565886" cy="15658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ОБЖ</a:t>
          </a:r>
          <a:endParaRPr lang="ru-RU" sz="2000" b="1" kern="1200" dirty="0"/>
        </a:p>
      </dsp:txBody>
      <dsp:txXfrm>
        <a:off x="3298803" y="2290691"/>
        <a:ext cx="1107248" cy="1107248"/>
      </dsp:txXfrm>
    </dsp:sp>
    <dsp:sp modelId="{F6262BC3-CC3F-4BAF-B6F7-673478F09216}">
      <dsp:nvSpPr>
        <dsp:cNvPr id="0" name=""/>
        <dsp:cNvSpPr/>
      </dsp:nvSpPr>
      <dsp:spPr>
        <a:xfrm rot="16200000">
          <a:off x="3674347" y="1865000"/>
          <a:ext cx="356161" cy="36582"/>
        </a:xfrm>
        <a:custGeom>
          <a:avLst/>
          <a:gdLst/>
          <a:ahLst/>
          <a:cxnLst/>
          <a:rect l="0" t="0" r="0" b="0"/>
          <a:pathLst>
            <a:path>
              <a:moveTo>
                <a:pt x="0" y="18291"/>
              </a:moveTo>
              <a:lnTo>
                <a:pt x="356161" y="18291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43523" y="1874387"/>
        <a:ext cx="17808" cy="17808"/>
      </dsp:txXfrm>
    </dsp:sp>
    <dsp:sp modelId="{678E81E4-AC1D-4031-8AB0-89729840F2E3}">
      <dsp:nvSpPr>
        <dsp:cNvPr id="0" name=""/>
        <dsp:cNvSpPr/>
      </dsp:nvSpPr>
      <dsp:spPr>
        <a:xfrm>
          <a:off x="2952426" y="-94791"/>
          <a:ext cx="1800002" cy="18000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Техника безопасности при использовании опасных предметов</a:t>
          </a:r>
          <a:endParaRPr lang="ru-RU" sz="1400" b="1" kern="1200" dirty="0"/>
        </a:p>
      </dsp:txBody>
      <dsp:txXfrm>
        <a:off x="3216030" y="168813"/>
        <a:ext cx="1272794" cy="1272794"/>
      </dsp:txXfrm>
    </dsp:sp>
    <dsp:sp modelId="{1E4276B9-C387-4C1B-8B4E-FF2963F14892}">
      <dsp:nvSpPr>
        <dsp:cNvPr id="0" name=""/>
        <dsp:cNvSpPr/>
      </dsp:nvSpPr>
      <dsp:spPr>
        <a:xfrm rot="19800000">
          <a:off x="4506618" y="2345512"/>
          <a:ext cx="356161" cy="36582"/>
        </a:xfrm>
        <a:custGeom>
          <a:avLst/>
          <a:gdLst/>
          <a:ahLst/>
          <a:cxnLst/>
          <a:rect l="0" t="0" r="0" b="0"/>
          <a:pathLst>
            <a:path>
              <a:moveTo>
                <a:pt x="0" y="18291"/>
              </a:moveTo>
              <a:lnTo>
                <a:pt x="356161" y="18291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75795" y="2354899"/>
        <a:ext cx="17808" cy="17808"/>
      </dsp:txXfrm>
    </dsp:sp>
    <dsp:sp modelId="{7CDF26B2-7392-4655-B4E2-228478617A50}">
      <dsp:nvSpPr>
        <dsp:cNvPr id="0" name=""/>
        <dsp:cNvSpPr/>
      </dsp:nvSpPr>
      <dsp:spPr>
        <a:xfrm>
          <a:off x="4718344" y="924761"/>
          <a:ext cx="1800002" cy="18000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Правила безопасного поведения в быту и на природе</a:t>
          </a:r>
          <a:endParaRPr lang="ru-RU" sz="1400" b="1" kern="1200" dirty="0"/>
        </a:p>
      </dsp:txBody>
      <dsp:txXfrm>
        <a:off x="4981948" y="1188365"/>
        <a:ext cx="1272794" cy="1272794"/>
      </dsp:txXfrm>
    </dsp:sp>
    <dsp:sp modelId="{5BF5607E-3319-4342-A1E4-B479EBF17A23}">
      <dsp:nvSpPr>
        <dsp:cNvPr id="0" name=""/>
        <dsp:cNvSpPr/>
      </dsp:nvSpPr>
      <dsp:spPr>
        <a:xfrm rot="1800000">
          <a:off x="4506618" y="3306537"/>
          <a:ext cx="356161" cy="36582"/>
        </a:xfrm>
        <a:custGeom>
          <a:avLst/>
          <a:gdLst/>
          <a:ahLst/>
          <a:cxnLst/>
          <a:rect l="0" t="0" r="0" b="0"/>
          <a:pathLst>
            <a:path>
              <a:moveTo>
                <a:pt x="0" y="18291"/>
              </a:moveTo>
              <a:lnTo>
                <a:pt x="356161" y="18291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75795" y="3315924"/>
        <a:ext cx="17808" cy="17808"/>
      </dsp:txXfrm>
    </dsp:sp>
    <dsp:sp modelId="{2BB2F7ED-3ED3-44F4-8B83-31793F34D1FA}">
      <dsp:nvSpPr>
        <dsp:cNvPr id="0" name=""/>
        <dsp:cNvSpPr/>
      </dsp:nvSpPr>
      <dsp:spPr>
        <a:xfrm>
          <a:off x="4718344" y="2963867"/>
          <a:ext cx="1800002" cy="18000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Правила дорожного движения</a:t>
          </a:r>
          <a:endParaRPr lang="ru-RU" sz="1400" b="1" kern="1200" dirty="0"/>
        </a:p>
      </dsp:txBody>
      <dsp:txXfrm>
        <a:off x="4981948" y="3227471"/>
        <a:ext cx="1272794" cy="1272794"/>
      </dsp:txXfrm>
    </dsp:sp>
    <dsp:sp modelId="{677EEF7F-3990-47B9-A24C-D5F9072349CD}">
      <dsp:nvSpPr>
        <dsp:cNvPr id="0" name=""/>
        <dsp:cNvSpPr/>
      </dsp:nvSpPr>
      <dsp:spPr>
        <a:xfrm rot="5400000">
          <a:off x="3674347" y="3787049"/>
          <a:ext cx="356161" cy="36582"/>
        </a:xfrm>
        <a:custGeom>
          <a:avLst/>
          <a:gdLst/>
          <a:ahLst/>
          <a:cxnLst/>
          <a:rect l="0" t="0" r="0" b="0"/>
          <a:pathLst>
            <a:path>
              <a:moveTo>
                <a:pt x="0" y="18291"/>
              </a:moveTo>
              <a:lnTo>
                <a:pt x="356161" y="18291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43523" y="3796436"/>
        <a:ext cx="17808" cy="17808"/>
      </dsp:txXfrm>
    </dsp:sp>
    <dsp:sp modelId="{2834CD9B-BBC2-4587-B661-4D1B0E87D219}">
      <dsp:nvSpPr>
        <dsp:cNvPr id="0" name=""/>
        <dsp:cNvSpPr/>
      </dsp:nvSpPr>
      <dsp:spPr>
        <a:xfrm>
          <a:off x="2952426" y="3983421"/>
          <a:ext cx="1800002" cy="18000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Правила пожарной безопасности</a:t>
          </a:r>
          <a:endParaRPr lang="ru-RU" sz="1400" b="1" kern="1200" dirty="0"/>
        </a:p>
      </dsp:txBody>
      <dsp:txXfrm>
        <a:off x="3216030" y="4247025"/>
        <a:ext cx="1272794" cy="1272794"/>
      </dsp:txXfrm>
    </dsp:sp>
    <dsp:sp modelId="{5E8F51D5-EE8F-49FB-AD81-B35ABEF96A64}">
      <dsp:nvSpPr>
        <dsp:cNvPr id="0" name=""/>
        <dsp:cNvSpPr/>
      </dsp:nvSpPr>
      <dsp:spPr>
        <a:xfrm rot="9000000">
          <a:off x="2842075" y="3306537"/>
          <a:ext cx="356161" cy="36582"/>
        </a:xfrm>
        <a:custGeom>
          <a:avLst/>
          <a:gdLst/>
          <a:ahLst/>
          <a:cxnLst/>
          <a:rect l="0" t="0" r="0" b="0"/>
          <a:pathLst>
            <a:path>
              <a:moveTo>
                <a:pt x="0" y="18291"/>
              </a:moveTo>
              <a:lnTo>
                <a:pt x="356161" y="18291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11252" y="3315924"/>
        <a:ext cx="17808" cy="17808"/>
      </dsp:txXfrm>
    </dsp:sp>
    <dsp:sp modelId="{351FE32C-3A39-4F99-B0C6-F4A8B32F14CF}">
      <dsp:nvSpPr>
        <dsp:cNvPr id="0" name=""/>
        <dsp:cNvSpPr/>
      </dsp:nvSpPr>
      <dsp:spPr>
        <a:xfrm>
          <a:off x="1186509" y="2963867"/>
          <a:ext cx="1800002" cy="18000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Предупреж-дение</a:t>
          </a:r>
          <a:r>
            <a:rPr lang="ru-RU" sz="1400" b="1" kern="1200" dirty="0" smtClean="0"/>
            <a:t> бытового травматизма (создание безопасной среды)</a:t>
          </a:r>
          <a:endParaRPr lang="ru-RU" sz="1400" b="1" kern="1200" dirty="0"/>
        </a:p>
      </dsp:txBody>
      <dsp:txXfrm>
        <a:off x="1450113" y="3227471"/>
        <a:ext cx="1272794" cy="1272794"/>
      </dsp:txXfrm>
    </dsp:sp>
    <dsp:sp modelId="{CD071123-CEE3-41B3-A229-EA615A4AD917}">
      <dsp:nvSpPr>
        <dsp:cNvPr id="0" name=""/>
        <dsp:cNvSpPr/>
      </dsp:nvSpPr>
      <dsp:spPr>
        <a:xfrm rot="12600000">
          <a:off x="2842075" y="2345512"/>
          <a:ext cx="356161" cy="36582"/>
        </a:xfrm>
        <a:custGeom>
          <a:avLst/>
          <a:gdLst/>
          <a:ahLst/>
          <a:cxnLst/>
          <a:rect l="0" t="0" r="0" b="0"/>
          <a:pathLst>
            <a:path>
              <a:moveTo>
                <a:pt x="0" y="18291"/>
              </a:moveTo>
              <a:lnTo>
                <a:pt x="356161" y="18291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11252" y="2354899"/>
        <a:ext cx="17808" cy="17808"/>
      </dsp:txXfrm>
    </dsp:sp>
    <dsp:sp modelId="{D4362E67-C623-4A63-A55C-5F5FF97A0FC0}">
      <dsp:nvSpPr>
        <dsp:cNvPr id="0" name=""/>
        <dsp:cNvSpPr/>
      </dsp:nvSpPr>
      <dsp:spPr>
        <a:xfrm>
          <a:off x="1186509" y="924761"/>
          <a:ext cx="1800002" cy="18000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Приемы оказания первой помощи</a:t>
          </a:r>
          <a:endParaRPr lang="ru-RU" sz="1400" b="1" kern="1200" dirty="0"/>
        </a:p>
      </dsp:txBody>
      <dsp:txXfrm>
        <a:off x="1450113" y="1188365"/>
        <a:ext cx="1272794" cy="1272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7DFCF-0AD0-4ACF-BBEA-126DC8706124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1F85E-2177-4E49-B1E5-C72D5770D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567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F85E-2177-4E49-B1E5-C72D5770D9C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9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1FC2-2277-4D0E-9C72-1882218A9CD8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F9B9-7EA4-455D-8B75-4AEE6FE0630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1FC2-2277-4D0E-9C72-1882218A9CD8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F9B9-7EA4-455D-8B75-4AEE6FE06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1FC2-2277-4D0E-9C72-1882218A9CD8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F9B9-7EA4-455D-8B75-4AEE6FE06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1FC2-2277-4D0E-9C72-1882218A9CD8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F9B9-7EA4-455D-8B75-4AEE6FE063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1FC2-2277-4D0E-9C72-1882218A9CD8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F9B9-7EA4-455D-8B75-4AEE6FE06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1FC2-2277-4D0E-9C72-1882218A9CD8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F9B9-7EA4-455D-8B75-4AEE6FE063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1FC2-2277-4D0E-9C72-1882218A9CD8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F9B9-7EA4-455D-8B75-4AEE6FE0630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1FC2-2277-4D0E-9C72-1882218A9CD8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F9B9-7EA4-455D-8B75-4AEE6FE06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1FC2-2277-4D0E-9C72-1882218A9CD8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F9B9-7EA4-455D-8B75-4AEE6FE06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1FC2-2277-4D0E-9C72-1882218A9CD8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F9B9-7EA4-455D-8B75-4AEE6FE06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1FC2-2277-4D0E-9C72-1882218A9CD8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F9B9-7EA4-455D-8B75-4AEE6FE0630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F21FC2-2277-4D0E-9C72-1882218A9CD8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91F9B9-7EA4-455D-8B75-4AEE6FE063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085184"/>
            <a:ext cx="3474909" cy="1368152"/>
          </a:xfrm>
        </p:spPr>
        <p:txBody>
          <a:bodyPr>
            <a:noAutofit/>
          </a:bodyPr>
          <a:lstStyle/>
          <a:p>
            <a:pPr algn="r"/>
            <a:r>
              <a:rPr lang="ru-RU" sz="1600" b="1" dirty="0" smtClean="0"/>
              <a:t>Подготовил</a:t>
            </a:r>
            <a:r>
              <a:rPr lang="ru-RU" sz="1600" b="1" dirty="0"/>
              <a:t>а</a:t>
            </a:r>
            <a:endParaRPr lang="ru-RU" sz="1600" b="1" dirty="0" smtClean="0"/>
          </a:p>
          <a:p>
            <a:pPr algn="r"/>
            <a:r>
              <a:rPr lang="ru-RU" sz="1600" b="1" dirty="0" smtClean="0"/>
              <a:t>воспитатель </a:t>
            </a:r>
            <a:r>
              <a:rPr lang="ru-RU" sz="1600" b="1" dirty="0" smtClean="0"/>
              <a:t>ГБДОУ д/с № </a:t>
            </a:r>
            <a:r>
              <a:rPr lang="ru-RU" sz="1600" b="1" dirty="0" smtClean="0"/>
              <a:t>135</a:t>
            </a:r>
          </a:p>
          <a:p>
            <a:pPr algn="r"/>
            <a:r>
              <a:rPr lang="ru-RU" sz="1600" b="1" dirty="0" smtClean="0"/>
              <a:t>г. Санкт-Петербурга</a:t>
            </a:r>
            <a:endParaRPr lang="ru-RU" sz="1600" b="1" dirty="0" smtClean="0"/>
          </a:p>
          <a:p>
            <a:pPr algn="r"/>
            <a:r>
              <a:rPr lang="ru-RU" sz="1600" b="1" dirty="0" smtClean="0"/>
              <a:t>Соловьева Ю.А</a:t>
            </a:r>
            <a:r>
              <a:rPr lang="ru-RU" sz="1600" b="1" dirty="0" smtClean="0"/>
              <a:t>.</a:t>
            </a:r>
            <a:endParaRPr lang="ru-RU" sz="1600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0561" y="2060848"/>
            <a:ext cx="7902878" cy="1872208"/>
          </a:xfrm>
        </p:spPr>
        <p:txBody>
          <a:bodyPr/>
          <a:lstStyle/>
          <a:p>
            <a:pPr marL="182880" indent="0">
              <a:buNone/>
            </a:pPr>
            <a:r>
              <a:rPr lang="ru-RU" sz="3600" dirty="0" smtClean="0"/>
              <a:t>Активные методы </a:t>
            </a:r>
            <a:r>
              <a:rPr lang="ru-RU" sz="3600" dirty="0"/>
              <a:t>формирования у </a:t>
            </a:r>
            <a:r>
              <a:rPr lang="ru-RU" sz="3600" dirty="0" smtClean="0"/>
              <a:t>дошкольников ценностей здорового образа жизни.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905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8097" y="620688"/>
            <a:ext cx="7704856" cy="11695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Педагогические задачи: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097" y="1935591"/>
            <a:ext cx="78543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</a:rPr>
              <a:t>Дать ребенку возможность поразмышлять, подумать, прислушаться к своему организму</a:t>
            </a:r>
          </a:p>
          <a:p>
            <a:pPr algn="just"/>
            <a:endParaRPr lang="ru-RU" sz="28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</a:rPr>
              <a:t>Развить у него самостоятельность и ответственность</a:t>
            </a:r>
          </a:p>
          <a:p>
            <a:pPr algn="just"/>
            <a:endParaRPr lang="ru-RU" sz="28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</a:rPr>
              <a:t>Дать ребенку возможность применять полученные знания и умения в реальной жизни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491880" y="2240868"/>
            <a:ext cx="2160240" cy="108012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12318" y="285769"/>
            <a:ext cx="2520000" cy="162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Развитие умения применять для укрепления здоровья оздоровительную силу природы родного края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3548" y="1860848"/>
            <a:ext cx="2520280" cy="162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</a:rPr>
              <a:t>Формирование представлений о строении организма человека, его функциях и потребностях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92320" y="1860848"/>
            <a:ext cx="2520000" cy="162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ea typeface="Calibri"/>
              </a:rPr>
              <a:t>Формирование представлений о зависимости здоровья от состояния окружающей среды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4" y="3713078"/>
            <a:ext cx="2376264" cy="1368152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ea typeface="Calibri"/>
              </a:rPr>
              <a:t>Формирование поведенческих навыков здорового образа жизни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789040"/>
            <a:ext cx="2160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Calibri"/>
              </a:rPr>
              <a:t>соблюдение режима дня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5013176"/>
            <a:ext cx="216024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Calibri"/>
              </a:rPr>
              <a:t>рациональное питание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5949280"/>
            <a:ext cx="2160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Calibri"/>
              </a:rPr>
              <a:t>двигательная активность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5949280"/>
            <a:ext cx="2196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Calibri"/>
              </a:rPr>
              <a:t>безопасная жизнедеятельность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28184" y="3789040"/>
            <a:ext cx="2160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a typeface="Calibri"/>
              </a:rPr>
              <a:t>закаливание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4869160"/>
            <a:ext cx="2160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Calibri"/>
              </a:rPr>
              <a:t>личная гигиена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10122" y="2457762"/>
            <a:ext cx="25220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ЧЕЛОВЕК И ЕГО ЗДОРОВЬЕ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6" name="Прямая со стрелкой 15"/>
          <p:cNvCxnSpPr>
            <a:stCxn id="5" idx="3"/>
          </p:cNvCxnSpPr>
          <p:nvPr/>
        </p:nvCxnSpPr>
        <p:spPr>
          <a:xfrm>
            <a:off x="3023828" y="2670848"/>
            <a:ext cx="468052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1"/>
          </p:cNvCxnSpPr>
          <p:nvPr/>
        </p:nvCxnSpPr>
        <p:spPr>
          <a:xfrm flipH="1">
            <a:off x="5652120" y="2670848"/>
            <a:ext cx="540200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2"/>
            <a:endCxn id="3" idx="0"/>
          </p:cNvCxnSpPr>
          <p:nvPr/>
        </p:nvCxnSpPr>
        <p:spPr>
          <a:xfrm flipH="1">
            <a:off x="4572000" y="1905769"/>
            <a:ext cx="318" cy="33509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4571132" y="3285134"/>
            <a:ext cx="868" cy="427944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8" idx="3"/>
          </p:cNvCxnSpPr>
          <p:nvPr/>
        </p:nvCxnSpPr>
        <p:spPr>
          <a:xfrm flipH="1">
            <a:off x="2843568" y="4149040"/>
            <a:ext cx="466554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9" idx="3"/>
          </p:cNvCxnSpPr>
          <p:nvPr/>
        </p:nvCxnSpPr>
        <p:spPr>
          <a:xfrm flipH="1">
            <a:off x="2843808" y="5013176"/>
            <a:ext cx="504056" cy="36000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3852276" y="5107661"/>
            <a:ext cx="0" cy="72000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292080" y="5107661"/>
            <a:ext cx="0" cy="72000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724128" y="5013176"/>
            <a:ext cx="468192" cy="36000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5763815" y="4149040"/>
            <a:ext cx="468192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6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9036" y="404664"/>
            <a:ext cx="52434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Система закаливающих мероприятий в ДУ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816" y="903443"/>
            <a:ext cx="398416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оздоровительные прогулки, 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сон </a:t>
            </a:r>
            <a:r>
              <a:rPr lang="ru-RU" sz="2000" dirty="0">
                <a:solidFill>
                  <a:srgbClr val="002060"/>
                </a:solidFill>
              </a:rPr>
              <a:t>с доступом свежего воздуха,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контрастные </a:t>
            </a:r>
            <a:r>
              <a:rPr lang="ru-RU" sz="2000" dirty="0">
                <a:solidFill>
                  <a:srgbClr val="002060"/>
                </a:solidFill>
              </a:rPr>
              <a:t>воздушные ванны с выполнением упражнений;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обширное </a:t>
            </a:r>
            <a:r>
              <a:rPr lang="ru-RU" sz="2000" dirty="0">
                <a:solidFill>
                  <a:srgbClr val="002060"/>
                </a:solidFill>
              </a:rPr>
              <a:t>умывание прохладной  водой из-под крана (до локтей, а затем и до плеч);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хождение </a:t>
            </a:r>
            <a:r>
              <a:rPr lang="ru-RU" sz="2000" dirty="0">
                <a:solidFill>
                  <a:srgbClr val="002060"/>
                </a:solidFill>
              </a:rPr>
              <a:t>босиком после сна по «дорожке здоровья» с использованием физических упражнений;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воздушные </a:t>
            </a:r>
            <a:r>
              <a:rPr lang="ru-RU" sz="2000" dirty="0">
                <a:solidFill>
                  <a:srgbClr val="002060"/>
                </a:solidFill>
              </a:rPr>
              <a:t>ванны до и после сна, во время утренней гимнастики, на занятиях по физической </a:t>
            </a:r>
            <a:r>
              <a:rPr lang="ru-RU" sz="2000" dirty="0" smtClean="0">
                <a:solidFill>
                  <a:srgbClr val="002060"/>
                </a:solidFill>
              </a:rPr>
              <a:t>культуре,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соблюдение режима проветривания группы</a:t>
            </a:r>
          </a:p>
          <a:p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523" y="903443"/>
            <a:ext cx="2555329" cy="194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26" y="2826194"/>
            <a:ext cx="2713441" cy="205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439" y="3903448"/>
            <a:ext cx="1971805" cy="259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94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75588"/>
            <a:ext cx="3419425" cy="254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46554"/>
            <a:ext cx="3400697" cy="248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475112" cy="24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719" y="3690869"/>
            <a:ext cx="3563441" cy="260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07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82499467"/>
              </p:ext>
            </p:extLst>
          </p:nvPr>
        </p:nvGraphicFramePr>
        <p:xfrm>
          <a:off x="611560" y="476672"/>
          <a:ext cx="770485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150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1918" y="260648"/>
            <a:ext cx="77492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Двигательная активность в течении дня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068960"/>
            <a:ext cx="2232248" cy="1674186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61378"/>
            <a:ext cx="2152645" cy="161448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03136"/>
            <a:ext cx="2225386" cy="1669040"/>
          </a:xfrm>
          <a:prstGeom prst="rect">
            <a:avLst/>
          </a:prstGeom>
          <a:ln w="57150">
            <a:solidFill>
              <a:srgbClr val="0099CC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845423"/>
            <a:ext cx="2645019" cy="1983764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8" y="859309"/>
            <a:ext cx="2213992" cy="1660494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32" y="859309"/>
            <a:ext cx="2339752" cy="1754814"/>
          </a:xfrm>
          <a:prstGeom prst="rect">
            <a:avLst/>
          </a:prstGeom>
          <a:ln w="57150">
            <a:solidFill>
              <a:schemeClr val="bg2">
                <a:lumMod val="9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963794"/>
            <a:ext cx="2171733" cy="1628800"/>
          </a:xfrm>
          <a:prstGeom prst="rect">
            <a:avLst/>
          </a:prstGeom>
          <a:ln w="57150">
            <a:solidFill>
              <a:srgbClr val="66FFFF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194" y="1997003"/>
            <a:ext cx="2226784" cy="167008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392" y="4953256"/>
            <a:ext cx="2140803" cy="1605602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3859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0618" y="404664"/>
            <a:ext cx="56427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Формы взаимодействия с семьёй.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583401"/>
            <a:ext cx="75608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Анкетирование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Ознакомление с системой оздоровительной работы в ДОУ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Индивидуальные беседы и консультации по физкультурно-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оздровительной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работе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Папки-передвижки, наглядный материал в уголок для родителей, рекомендации по теме «Походы выходного дня»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Совместные спортивные праздники и досуги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Привлечение родителей к участию в проектах по воспитанию у детей привычек здорового образа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2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57616" y="2967335"/>
            <a:ext cx="5828775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Будьте здоровы!</a:t>
            </a:r>
          </a:p>
          <a:p>
            <a:pPr algn="ctr"/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4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29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4249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Сегодня сохранение и укрепление здоровья детей — одна из главных стратегических задач развития страны. Она регламентируется и обеспечивается такими нормативно-правовыми документами, как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Закон РФ «Об образовании»,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 «О санитарно-эпидемиологическом благополучии населения»;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Указами Президента России «О неотложных мерах по обеспечению здоровья населения Российской Федерации»,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«Об утверждении основных направлений государственной социальной политики по улучшению положения детей в Российской Федерации» и др.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ФГОС ДО в числе основных задач поставленных перед ОУ выдвигает следующие: «</a:t>
            </a:r>
            <a:r>
              <a:rPr lang="ru-RU" sz="2400" i="1" dirty="0" smtClean="0"/>
              <a:t>охрана </a:t>
            </a:r>
            <a:r>
              <a:rPr lang="ru-RU" sz="2400" i="1" dirty="0"/>
              <a:t>и </a:t>
            </a:r>
            <a:r>
              <a:rPr lang="ru-RU" sz="2400" i="1" dirty="0" smtClean="0"/>
              <a:t>укрепление </a:t>
            </a:r>
            <a:r>
              <a:rPr lang="ru-RU" sz="2400" i="1" dirty="0"/>
              <a:t>физического и психического здоровья детей</a:t>
            </a:r>
            <a:r>
              <a:rPr lang="ru-RU" sz="2400" dirty="0"/>
              <a:t>, в том числе их эмоционального </a:t>
            </a:r>
            <a:r>
              <a:rPr lang="ru-RU" sz="2400" dirty="0" smtClean="0"/>
              <a:t>благополучия»,  а также «</a:t>
            </a:r>
            <a:r>
              <a:rPr lang="ru-RU" sz="2400" dirty="0"/>
              <a:t>формирования общей культуры личности детей, </a:t>
            </a:r>
            <a:r>
              <a:rPr lang="ru-RU" sz="2400" i="1" dirty="0"/>
              <a:t>в том числе ценностей здорового образа </a:t>
            </a:r>
            <a:r>
              <a:rPr lang="ru-RU" sz="2400" i="1" dirty="0" smtClean="0"/>
              <a:t>жизни…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93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50357"/>
            <a:ext cx="799288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Согласно ФГОС ДО, одно из направлений развития и образования детей (образовательная область «Физическое развитие»)  помимо прочего включает </a:t>
            </a:r>
            <a:r>
              <a:rPr lang="ru-RU" sz="2400" dirty="0"/>
              <a:t>в себя  </a:t>
            </a:r>
            <a:r>
              <a:rPr lang="ru-RU" sz="2400" i="1" dirty="0"/>
              <a:t>«становление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</a:t>
            </a:r>
            <a:r>
              <a:rPr lang="ru-RU" sz="2400" i="1" dirty="0" smtClean="0"/>
              <a:t>.).»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Требование </a:t>
            </a:r>
            <a:r>
              <a:rPr lang="ru-RU" sz="2400" dirty="0" err="1" smtClean="0"/>
              <a:t>проф.стандарта</a:t>
            </a:r>
            <a:r>
              <a:rPr lang="ru-RU" sz="2400" dirty="0" smtClean="0"/>
              <a:t> </a:t>
            </a:r>
            <a:r>
              <a:rPr lang="ru-RU" sz="2000" dirty="0" smtClean="0"/>
              <a:t>(ПРИКАЗ </a:t>
            </a:r>
            <a:r>
              <a:rPr lang="ru-RU" sz="2000" dirty="0"/>
              <a:t>Министерства труда и социальной защиты РФ от 18 октября 2013 г. № 544н "Об утверждении профессионального стандарта «Педагог (педагогическая деятельность в сфере дошкольного, начального общего, основного общего, среднего общего образования) (воспитатель, учитель</a:t>
            </a:r>
            <a:r>
              <a:rPr lang="ru-RU" sz="2000" dirty="0" smtClean="0"/>
              <a:t>)» </a:t>
            </a:r>
            <a:r>
              <a:rPr lang="ru-RU" sz="2400" dirty="0" smtClean="0"/>
              <a:t>к умению педагога  разрабатывать и применять современные технологии по </a:t>
            </a:r>
            <a:r>
              <a:rPr lang="ru-RU" sz="2400" i="1" dirty="0" smtClean="0"/>
              <a:t>«формированию у обучающихся культуры здорового и безопасного образа жизни».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056968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928" y="548680"/>
            <a:ext cx="828092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C00000"/>
                </a:solidFill>
                <a:latin typeface="+mj-lt"/>
                <a:ea typeface="Times New Roman"/>
              </a:rPr>
              <a:t>«Здоровье </a:t>
            </a:r>
            <a:r>
              <a:rPr lang="ru-RU" sz="2800" b="1" i="1" dirty="0">
                <a:solidFill>
                  <a:srgbClr val="C00000"/>
                </a:solidFill>
                <a:latin typeface="+mj-lt"/>
                <a:ea typeface="Times New Roman"/>
              </a:rPr>
              <a:t>есть высочайшее богатство человека</a:t>
            </a:r>
            <a:r>
              <a:rPr lang="ru-RU" sz="2800" b="1" i="1" dirty="0" smtClean="0">
                <a:solidFill>
                  <a:srgbClr val="C00000"/>
                </a:solidFill>
                <a:latin typeface="+mj-lt"/>
                <a:ea typeface="Times New Roman"/>
              </a:rPr>
              <a:t>.»</a:t>
            </a:r>
            <a:endParaRPr lang="ru-RU" sz="2800" b="1" i="1" dirty="0">
              <a:solidFill>
                <a:srgbClr val="C00000"/>
              </a:solidFill>
              <a:latin typeface="+mj-lt"/>
              <a:ea typeface="Times New Roman"/>
            </a:endParaRPr>
          </a:p>
          <a:p>
            <a:pPr algn="r"/>
            <a:r>
              <a:rPr lang="ru-RU" sz="2400" b="1" i="1" dirty="0" smtClean="0">
                <a:solidFill>
                  <a:srgbClr val="333333"/>
                </a:solidFill>
                <a:latin typeface="+mj-lt"/>
                <a:ea typeface="Times New Roman"/>
              </a:rPr>
              <a:t>Гиппократ</a:t>
            </a:r>
            <a:endParaRPr lang="ru-RU" sz="2400" b="1" i="1" dirty="0">
              <a:solidFill>
                <a:srgbClr val="333333"/>
              </a:solidFill>
              <a:latin typeface="+mj-lt"/>
              <a:ea typeface="Times New Roman"/>
            </a:endParaRPr>
          </a:p>
          <a:p>
            <a:pPr algn="just"/>
            <a:endParaRPr lang="ru-RU" sz="2800" b="1" i="1" dirty="0" smtClean="0">
              <a:solidFill>
                <a:srgbClr val="333333"/>
              </a:solidFill>
              <a:latin typeface="+mj-lt"/>
              <a:ea typeface="Times New Roman"/>
            </a:endParaRPr>
          </a:p>
          <a:p>
            <a:pPr algn="just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/>
              </a:rPr>
              <a:t>«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/>
              </a:rPr>
              <a:t>Я не боюсь еще и еще повторить: забота о здоровье – это важнейший труд воспитателей. От жизнерадостности, бодрости детей зависит их духовная жизнь, мировоззрение, умственное развитие, прочность знаний, вера в свои силы». </a:t>
            </a:r>
          </a:p>
          <a:p>
            <a:pPr algn="r"/>
            <a:r>
              <a:rPr lang="ru-RU" sz="2800" b="1" i="1" dirty="0" err="1" smtClean="0">
                <a:solidFill>
                  <a:srgbClr val="333333"/>
                </a:solidFill>
                <a:latin typeface="+mj-lt"/>
                <a:ea typeface="Times New Roman"/>
              </a:rPr>
              <a:t>В.А.Сухомлинский</a:t>
            </a:r>
            <a:endParaRPr lang="ru-RU" sz="2800" b="1" i="1" dirty="0" smtClean="0">
              <a:solidFill>
                <a:srgbClr val="333333"/>
              </a:solidFill>
              <a:latin typeface="+mj-lt"/>
              <a:ea typeface="Times New Roman"/>
            </a:endParaRPr>
          </a:p>
          <a:p>
            <a:pPr algn="just"/>
            <a:endParaRPr lang="ru-RU" sz="2800" b="1" i="1" dirty="0" smtClean="0">
              <a:solidFill>
                <a:srgbClr val="333333"/>
              </a:solidFill>
              <a:latin typeface="+mj-lt"/>
              <a:ea typeface="Times New Roman"/>
            </a:endParaRPr>
          </a:p>
          <a:p>
            <a:pPr algn="just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/>
              </a:rPr>
              <a:t>«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/>
              </a:rPr>
              <a:t>Здоровье — это вершина, которую должен каждый покорить сам.»</a:t>
            </a:r>
          </a:p>
          <a:p>
            <a:pPr algn="r"/>
            <a:r>
              <a:rPr lang="ru-RU" sz="2800" b="1" i="1" dirty="0">
                <a:solidFill>
                  <a:srgbClr val="333333"/>
                </a:solidFill>
                <a:latin typeface="+mj-lt"/>
              </a:rPr>
              <a:t>(восточная мудрость)</a:t>
            </a:r>
            <a:r>
              <a:rPr lang="ru-RU" sz="2800" b="1" i="1" dirty="0">
                <a:solidFill>
                  <a:srgbClr val="333333"/>
                </a:solidFill>
                <a:latin typeface="+mj-lt"/>
                <a:ea typeface="Times New Roman"/>
              </a:rPr>
              <a:t> </a:t>
            </a:r>
          </a:p>
          <a:p>
            <a:pPr algn="r"/>
            <a:endParaRPr lang="ru-RU" sz="28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95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6144657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40744" y="476672"/>
            <a:ext cx="70625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КОМПОНЕНТЫ ЗДОРОВЬЯ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517" y="4298776"/>
            <a:ext cx="1707476" cy="242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5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157132" y="3949372"/>
            <a:ext cx="1800000" cy="26642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32400" y="332656"/>
            <a:ext cx="7879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влияет на здоровье?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359039" y="1352519"/>
            <a:ext cx="244827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47868" y="1702977"/>
            <a:ext cx="24510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ЗДОРОВЬЕ</a:t>
            </a:r>
            <a:endParaRPr lang="ru-RU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8447" y="2761457"/>
            <a:ext cx="3441754" cy="8013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03120" y="2747256"/>
            <a:ext cx="28220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200" b="1" dirty="0" smtClean="0">
                <a:ln/>
                <a:solidFill>
                  <a:schemeClr val="accent3"/>
                </a:solidFill>
              </a:rPr>
              <a:t>ПРИРОДНЫЕ ФАКТОРЫ</a:t>
            </a:r>
            <a:endParaRPr lang="ru-RU" sz="2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11420" y="2777427"/>
            <a:ext cx="3363536" cy="8013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27188" y="2777427"/>
            <a:ext cx="33772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200" b="1" dirty="0" smtClean="0">
                <a:ln/>
                <a:solidFill>
                  <a:schemeClr val="accent3"/>
                </a:solidFill>
              </a:rPr>
              <a:t>СОЦИОЛОГИЧЕСКИЕ ФАКТОРЫ</a:t>
            </a:r>
            <a:endParaRPr lang="ru-RU" sz="2200" b="1" dirty="0">
              <a:ln/>
              <a:solidFill>
                <a:schemeClr val="accent3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2123728" y="2060848"/>
            <a:ext cx="1080120" cy="515807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5940152" y="2060848"/>
            <a:ext cx="889688" cy="515807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56758" y="3933056"/>
            <a:ext cx="1800000" cy="26642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8155" y="3949372"/>
            <a:ext cx="1800000" cy="264797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Пол,</a:t>
            </a:r>
          </a:p>
          <a:p>
            <a:pPr algn="ctr"/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возраст,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наследствен-ность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индивидуаль-ные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особенности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23372" y="3985204"/>
            <a:ext cx="130035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ВНЕШНИЕ</a:t>
            </a:r>
            <a:endParaRPr lang="ru-RU" sz="1600" b="1" u="sng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53318" y="3986031"/>
            <a:ext cx="164660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ВНУТРЕННИЕ</a:t>
            </a:r>
            <a:endParaRPr lang="ru-RU" sz="1600" b="1" u="sng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3921" y="4773735"/>
            <a:ext cx="151540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Экология,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условия жизни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06954" y="3917971"/>
            <a:ext cx="1300356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ru-RU" sz="1600" b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ВНЕШНИЕ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3924016"/>
            <a:ext cx="1800000" cy="26642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ВНУТРЕННИЕ</a:t>
            </a:r>
            <a:endParaRPr lang="ru-RU" sz="16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1473550" y="3578807"/>
            <a:ext cx="0" cy="339164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347868" y="3578807"/>
            <a:ext cx="0" cy="339164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139829" y="4512124"/>
            <a:ext cx="1831627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Социальные условия,  эмоциональная атмосфера среды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92280" y="4550547"/>
            <a:ext cx="1800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Ценностные смыслы, идеалы,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психологичес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-кие установки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6057132" y="3578807"/>
            <a:ext cx="0" cy="339164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Прямая со стрелкой 2054"/>
          <p:cNvCxnSpPr/>
          <p:nvPr/>
        </p:nvCxnSpPr>
        <p:spPr>
          <a:xfrm>
            <a:off x="7992280" y="3578807"/>
            <a:ext cx="0" cy="339164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5783" y="1012395"/>
            <a:ext cx="64418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 чего зависит здоровье ребенка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26" y="2348880"/>
            <a:ext cx="5189948" cy="297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6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563" y="1377613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Arial"/>
                <a:ea typeface="Times New Roman"/>
              </a:rPr>
              <a:t>Приоритетной задачей </a:t>
            </a:r>
            <a:r>
              <a:rPr lang="ru-RU" sz="3200" b="1" i="1" dirty="0">
                <a:solidFill>
                  <a:srgbClr val="C00000"/>
                </a:solidFill>
                <a:latin typeface="Arial"/>
                <a:ea typeface="Times New Roman"/>
              </a:rPr>
              <a:t>по укреплению здоровья детей в детском саду является формирование у них </a:t>
            </a:r>
            <a:r>
              <a:rPr lang="ru-RU" sz="3200" b="1" i="1" u="sng" dirty="0" smtClean="0">
                <a:solidFill>
                  <a:srgbClr val="C00000"/>
                </a:solidFill>
                <a:latin typeface="Arial"/>
                <a:ea typeface="Times New Roman"/>
              </a:rPr>
              <a:t>привычек здорового образа </a:t>
            </a:r>
            <a:r>
              <a:rPr lang="ru-RU" sz="3200" b="1" i="1" u="sng" dirty="0">
                <a:solidFill>
                  <a:srgbClr val="C00000"/>
                </a:solidFill>
                <a:latin typeface="Arial"/>
                <a:ea typeface="Times New Roman"/>
              </a:rPr>
              <a:t>жизни. 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1601588" cy="22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0510" y="62068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</a:rPr>
              <a:t>Здоровый образ жизни</a:t>
            </a:r>
            <a:r>
              <a:rPr lang="ru-RU" sz="2400" i="1" dirty="0">
                <a:solidFill>
                  <a:srgbClr val="002060"/>
                </a:solidFill>
              </a:rPr>
              <a:t> — </a:t>
            </a:r>
            <a:r>
              <a:rPr lang="ru-RU" sz="2400" i="1" dirty="0" smtClean="0">
                <a:solidFill>
                  <a:srgbClr val="002060"/>
                </a:solidFill>
              </a:rPr>
              <a:t>это рациональный </a:t>
            </a:r>
            <a:r>
              <a:rPr lang="ru-RU" sz="2400" i="1" dirty="0">
                <a:solidFill>
                  <a:srgbClr val="002060"/>
                </a:solidFill>
              </a:rPr>
              <a:t>образ жизни, неотъемлемой чертой которого является активная деятельность, направленная на сохранение и улучшение здоровья.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0510" y="2060848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Главная задача дошкольных учреждений – выработать у детей разумное отношение к своему организму, привить необходимые санитарно-гигиенические навыки, научиться вести здоровый образ жизни с раннего детства. Для того, чтобы эта работа стала инструментом оздоровления, она должна приносить удовлетворение.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4027" y="4553838"/>
            <a:ext cx="825594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Алгоритм формирования потребности здорового образа жизни для ребёнка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81540931"/>
              </p:ext>
            </p:extLst>
          </p:nvPr>
        </p:nvGraphicFramePr>
        <p:xfrm>
          <a:off x="755576" y="5129808"/>
          <a:ext cx="777686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048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807</TotalTime>
  <Words>707</Words>
  <Application>Microsoft Office PowerPoint</Application>
  <PresentationFormat>Экран (4:3)</PresentationFormat>
  <Paragraphs>93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Активные методы формирования у дошкольников ценностей здорового образа жизни.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Здоровье, как качество личности. Формирование привычки к здоровому образу жизни у дошкольника.</dc:title>
  <dc:creator>Sony</dc:creator>
  <cp:lastModifiedBy>Sony</cp:lastModifiedBy>
  <cp:revision>62</cp:revision>
  <dcterms:created xsi:type="dcterms:W3CDTF">2015-11-10T10:38:30Z</dcterms:created>
  <dcterms:modified xsi:type="dcterms:W3CDTF">2015-12-10T08:35:55Z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