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Нетрадиционная  техника  рисования в детском  саду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0694" y="5143512"/>
            <a:ext cx="3286148" cy="128588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Сталевская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Николаевна</a:t>
            </a:r>
          </a:p>
          <a:p>
            <a:pPr algn="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 дошкольный  возраст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3643338" cy="492922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 песком.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 зубочисткой.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 мыльными  пузырями.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  трубочкой.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Монотипия  пейзажная.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Печать  по  трафарету.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Монотипия  предметная.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обычная.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 нитками.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Пластиллинография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" name="Picture 7" descr="100_2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357430"/>
            <a:ext cx="235745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2" descr="у в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857232"/>
            <a:ext cx="1978025" cy="2636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ёж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72008"/>
            <a:ext cx="2951162" cy="165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педагогам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11494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разные формы художественной деятельности: коллективное творчество, самостоятельную деятельность по освоению нетрадиционных техник изображения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планировании деятельности по творчеству, соблюдать систему от простого к сложному, учитывайте возраст и индивидуальные способности детей.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 (карандаши, краски, кисти, фломастеры и др.) необходимо располагать в поле зрения детей, чтобы у ребенка возникло желание творить.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критиковать ребенка, не торопить, стимулировать деятельность дошкольника рисованием, хвалить, помогать, доверять, ведь каждое дитя индивидуально.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свой профессиональный уровень и мастерство в области художественно-творческой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                  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В. С. Сухомлинский 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69755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Аристотель  отметил: 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«…занятия  рисованием  способствуют  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разнообразному  развитию  ребенка».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Рисование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творческий акт, позволяющий ребенку ощутить и понять самого себя, выразить свободно свои мысли и чувства, освободиться от конфликтов и сильных переживаний,  быть самим собой, свободно выражать мечты и надежды.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6975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творческих способностей детей дошкольного возраста   в процессе  освоения нетрадиционных техник рисования.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детей с современными нетрадиционными материалами и их возможностями в изобразительной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умения и навыки детей в использовании необычных материалов для создания выразительных художественных образов и композиций.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воображение, чувства ритма и композиций.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 литература: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Р.Г. Казаковой «Изобразительная деятельность в детском саду, 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А.В. Никитиной «Нетрадиционные техники рисования в детском саду»,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 Лыковой - «Методическое пособие для специалистов дошкольных образовательных учреждений»,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И.А.Лыковой «Изобразительная деятельность в детском саду»,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Дороновой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«Развитие  детей  от 3 до 5 лет в изо деятельности»,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Давыдовой Г.Н. «Нетрадиционные техники  рисования в детском  саду»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занятий с использованием нетрадиционных техник: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снятию детских страхов;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уверенность в своих силах;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пространственное мышление;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детей свободно выражать свой замысел;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Побуждает детей к творческим поискам и решениям;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детей работать с разнообразным материалом;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чувство композиции, ритма,  колорита,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    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фактурности и объёмности;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мелкую моторику рук;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творческие способности, воображение и  полёт фантазии.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работы дети получают эстетическое удовольствие.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480"/>
            <a:ext cx="5829312" cy="17145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3554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рисунков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 групп своими картинами и панно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старшие дети готовят подарки малышам и взрослым к праздникам.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для рисования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43050"/>
            <a:ext cx="4614866" cy="49292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Тонированная бумага,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гуашь разного цвета,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карандаши,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мисочки с разведенной гуашью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трубочки для напитков,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печатки,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пробки для оттиска,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ложки пластиковые, штемпельные подушечки, стаканчики с водой,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салфетки,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ватные палочки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00_2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232195" cy="28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 дошкольный  возраст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68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 пальчиками.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 ватными 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Тычок  жесткой  полусухой  кистью.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 ладошками.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pic>
        <p:nvPicPr>
          <p:cNvPr id="1026" name="Picture 2" descr="D:\методист\методическая  работа\опыт нетрадиционное  рисование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544" y="785794"/>
            <a:ext cx="176809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методист\методическая  работа\опыт нетрадиционное  рисовани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176809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методист\методическая  работа\опыт нетрадиционное  рисовани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643446"/>
            <a:ext cx="2359867" cy="176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методист\методическая  работа\опыт нетрадиционное  рисование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72008"/>
            <a:ext cx="2597995" cy="194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 дошкольный возраст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3400420" cy="455455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Печать  поролоном.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Печать  пробками.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Восковые  мелки  + акварель.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Отпечатки  листьев.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Рисование  ладошками.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Оттиск  отпечатками  из  картофеля.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Оттиск  смятой  бумагой.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Рисование  нитками.</a:t>
            </a:r>
          </a:p>
          <a:p>
            <a:endParaRPr lang="ru-RU" dirty="0"/>
          </a:p>
        </p:txBody>
      </p:sp>
      <p:pic>
        <p:nvPicPr>
          <p:cNvPr id="5" name="Picture 9" descr="100_26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357694"/>
            <a:ext cx="2478958" cy="162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100_2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876"/>
            <a:ext cx="1928826" cy="150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100_2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2285984" cy="171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птиц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143116"/>
            <a:ext cx="230663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530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Нетрадиционная  техника  рисования в детском  саду</vt:lpstr>
      <vt:lpstr>Слайд 2</vt:lpstr>
      <vt:lpstr>Слайд 3</vt:lpstr>
      <vt:lpstr>Используемая  литература:</vt:lpstr>
      <vt:lpstr> Проведение занятий с использованием нетрадиционных техник: </vt:lpstr>
      <vt:lpstr>Результаты работы  </vt:lpstr>
      <vt:lpstr>Материал для рисования</vt:lpstr>
      <vt:lpstr>Младший  дошкольный  возраст   </vt:lpstr>
      <vt:lpstr>Средний  дошкольный возраст   </vt:lpstr>
      <vt:lpstr>Старший  дошкольный  возраст   </vt:lpstr>
      <vt:lpstr>Рекомендации педагогам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воспитатель</cp:lastModifiedBy>
  <cp:revision>90</cp:revision>
  <dcterms:created xsi:type="dcterms:W3CDTF">2013-01-06T18:32:13Z</dcterms:created>
  <dcterms:modified xsi:type="dcterms:W3CDTF">2015-12-07T06:57:49Z</dcterms:modified>
</cp:coreProperties>
</file>