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2" r:id="rId5"/>
    <p:sldId id="260" r:id="rId6"/>
    <p:sldId id="258" r:id="rId7"/>
    <p:sldId id="259" r:id="rId8"/>
    <p:sldId id="264" r:id="rId9"/>
    <p:sldId id="267" r:id="rId10"/>
    <p:sldId id="268" r:id="rId11"/>
    <p:sldId id="269" r:id="rId12"/>
    <p:sldId id="273" r:id="rId13"/>
    <p:sldId id="272" r:id="rId14"/>
    <p:sldId id="271" r:id="rId15"/>
    <p:sldId id="270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78" autoAdjust="0"/>
    <p:restoredTop sz="94660"/>
  </p:normalViewPr>
  <p:slideViewPr>
    <p:cSldViewPr>
      <p:cViewPr varScale="1">
        <p:scale>
          <a:sx n="86" d="100"/>
          <a:sy n="8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DA55-6FD5-4533-81B3-459257C6C395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B72CA-13C9-4F07-A78B-200371749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5222E-4853-4CAD-8B59-04A8D1539A0D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764D5-9887-476E-B2FD-96E7F1D24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A7790-AC7E-4452-94AF-05BA4776AF1D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29D2-DC2A-4C5C-9DEF-A7497D182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B31CA-6359-4AC7-BEA6-D9057DDAB48C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6CC78-818D-411B-AA1E-B61772BF8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62011-4D7E-4F2E-BF30-E47FA594640C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1190-942B-4B95-A68A-BC59C25A8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07CA6-A899-4B64-9FBD-10389A937BF0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17663-2207-4224-95E6-C5A3171F7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9B446-426F-426F-9A4F-A4B51D72BE38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629BC-4F4B-4036-BE36-7D92C6A0F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4C03E-7451-4029-870A-ACCED5EA54CC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C58E4-1C88-4DD2-8BB7-CEB25D575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050FC-D2AD-4ECA-9325-578753A2BF74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2931-539E-431B-B517-3C77D7B32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8F760-70E0-454B-845A-E24E930B9A0A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40A97-0916-41B7-A068-6E917AF82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95429-DDA8-454D-B3DA-35CDC8468F92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99F8-F310-4B8C-B33F-F03F1C718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4973-EAA7-4A30-A6E3-68FA1B62ABD7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1DFF2-8718-418E-8D19-EE9961C34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54F48-055F-444C-838A-16E6938CAE30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2D066-4256-441B-8724-1E3755488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5B66E3-8F0D-4F06-A53A-59C2A63DC48C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DF27A8-650E-4067-9FED-98C2E2A4D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7897813" y="6642100"/>
            <a:ext cx="1246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>
                <a:solidFill>
                  <a:srgbClr val="595959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0" r:id="rId12"/>
    <p:sldLayoutId id="2147483661" r:id="rId13"/>
  </p:sldLayoutIdLst>
  <p:transition spd="slow" advClick="0" advTm="3000">
    <p:cover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57338"/>
            <a:ext cx="7216775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11412" y="5084763"/>
            <a:ext cx="6232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</a:t>
            </a:r>
            <a:r>
              <a:rPr 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Сталевская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Ирина Николаевна  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МДОБУ №10 « Светлячок»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187450" y="836613"/>
            <a:ext cx="697706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dirty="0">
                <a:latin typeface="Times New Roman" pitchFamily="18" charset="0"/>
              </a:rPr>
              <a:t> 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ПЕСОЧНАЯ ТЕРАПИЯ  С ДЕТЬМИ ДОШКОЛЬНОГО ВОЗРАСТА</a:t>
            </a:r>
          </a:p>
        </p:txBody>
      </p:sp>
    </p:spTree>
  </p:cSld>
  <p:clrMapOvr>
    <a:masterClrMapping/>
  </p:clrMapOvr>
  <p:transition spd="slow" advClick="0" advTm="3000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4" name="Picture 4" descr="шаблон 2 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827088" y="2925763"/>
            <a:ext cx="80660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«Ползут змейки»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ебенок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расслабленными или напряженными пальцами рук делает поверхность песка волнистой (в разных направлениях). «Бегут жучки-паучки» - ребенок двигает всеми пальцами, имитируя движение насекомых (можно полностью погружать руки в песок, встречаясь под песком руками друг с другом - «жучки здороваются»).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8" name="Picture 4" descr="шаблон 2 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339975" y="-4763"/>
            <a:ext cx="6804025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dirty="0"/>
              <a:t> 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«Песочные прятки»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Выбери понравившиеся тебе игрушки. Ты закроешь глаза, а они спрячутся в песок. После того как я скажу: "Открываются глаза, начинается игра", ты должен их найти в песке. Ты можешь раздувать песок, раскапывать пальчиками, использовать палочки, кисточки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разнообразить игру, взрослый показывает ребенку игрушку — «мину», которую нельзя полностью откапывать. Как только при раскопках ее часть появилась на поверхности песка, ребенок должен остановить свои раскопки и продолжить их в другом месте. Если ребенок забывает правило, то он отрабатывает игровой штраф, поэтому он будет вынужден раскапывать игрушки очень осторожно.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4" name="Picture 4" descr="шабл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2013" cy="7313613"/>
          </a:xfrm>
          <a:prstGeom prst="rect">
            <a:avLst/>
          </a:prstGeom>
          <a:noFill/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79388" y="0"/>
            <a:ext cx="6337300" cy="611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 b="1" dirty="0"/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«Загадка»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Педагог закапывает какую-либо игрушку в песок. Ребенок должен ее найти, и на ощупь узнать: что это или кто это?</a:t>
            </a:r>
          </a:p>
          <a:p>
            <a:endParaRPr lang="ru-RU" sz="2400" b="1" dirty="0"/>
          </a:p>
          <a:p>
            <a:endParaRPr lang="ru-RU" sz="2400" b="1" dirty="0"/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Секретики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Педагогом и ребенком поочередно готовятся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секретики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», используя различные предметы (фантики, пуговицы, блестки, цветочки и пр.) на поверхности песка. А затем играющим предлагается по очереди найти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секретик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», используя лишь перышко или тонкую палочку.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2400" b="1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20" name="Picture 4" descr="шаблон 2 титуль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313" y="-242888"/>
            <a:ext cx="9753601" cy="7315201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276350" y="3644900"/>
            <a:ext cx="73993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С ПЕСКОМ ДЛЯ ДЕТЕЙ СТАРШЕГО ДОШКОЛЬНОГО ВОЗРАСТА</a:t>
            </a:r>
          </a:p>
        </p:txBody>
      </p:sp>
    </p:spTree>
  </p:cSld>
  <p:clrMapOvr>
    <a:masterClrMapping/>
  </p:clrMapOvr>
  <p:transition spd="slow" advClick="0" advTm="3000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6" name="Picture 4" descr="шаблон 2 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753601" cy="7315201"/>
          </a:xfrm>
          <a:prstGeom prst="rect">
            <a:avLst/>
          </a:prstGeom>
          <a:noFill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286000" y="0"/>
            <a:ext cx="66071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Секретики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Игра проводится с усложнением. Детям предлагается «засекретить» геометрические фигуры, буквы, цифры.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«Угадай-ка»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песке спрятаны буквы (количество варьируется). Ребенок находит буквы и составляет слова.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339975" y="4868863"/>
            <a:ext cx="6264275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«Страна слов»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поверхности песка написано слово с пропущенной буквой. Ребенку предлагается написать пропущенную букву палочкой.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2" name="Picture 4" descr="шабл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2013" cy="7313613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50825" y="0"/>
            <a:ext cx="66071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«Мое имя»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песке спрятаны буквы (имя играющего). Ребенок должен найти их и составить свое имя. В последующих играх педагог добавляет буквы из других имен.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85720" y="3214686"/>
            <a:ext cx="66071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«Бусы для мамы»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«Что же делать? Где взять бузы для красавицы моей?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Ничего, я постараюсь, и сложу их поскорей!»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помощью мелких цветных камушек, ракушек, фасоли ребенок выкладывает последовательно бусинки на песке.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/>
          </p:cNvSpPr>
          <p:nvPr>
            <p:ph type="ctrTitle"/>
          </p:nvPr>
        </p:nvSpPr>
        <p:spPr>
          <a:xfrm>
            <a:off x="611188" y="692150"/>
            <a:ext cx="7632700" cy="4237048"/>
          </a:xfrm>
        </p:spPr>
        <p:txBody>
          <a:bodyPr/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Фантазируйте вместе с детьми!</a:t>
            </a:r>
            <a:b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endParaRPr lang="ru-RU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6869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Всего хорошего!</a:t>
            </a:r>
          </a:p>
        </p:txBody>
      </p:sp>
    </p:spTree>
  </p:cSld>
  <p:clrMapOvr>
    <a:masterClrMapping/>
  </p:clrMapOvr>
  <p:transition spd="slow" advClick="0"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</a:rPr>
              <a:t>   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«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 меня попросили назвать универсальную </a:t>
            </a:r>
            <a:r>
              <a:rPr lang="ru-RU" sz="36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всевозрастную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игровую среду, то я бы, ни на секунду не сомневаясь, сказала: «Песок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>
              <a:buFont typeface="Arial" charset="0"/>
              <a:buNone/>
            </a:pPr>
            <a:endParaRPr lang="ru-RU" sz="36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50000"/>
              </a:lnSpc>
              <a:buFont typeface="Arial" charset="0"/>
              <a:buNone/>
            </a:pPr>
            <a:r>
              <a:rPr lang="ru-RU" sz="36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Мариелла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Зейц</a:t>
            </a:r>
            <a:endParaRPr lang="ru-RU" sz="36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50000"/>
              </a:lnSpc>
              <a:buFont typeface="Arial" charset="0"/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Игры с песком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это:</a:t>
            </a:r>
            <a:endParaRPr lang="ru-RU" sz="3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4582" name="Picture 6" descr="21164_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3500438"/>
            <a:ext cx="3744913" cy="2619375"/>
          </a:xfrm>
        </p:spPr>
      </p:pic>
      <p:sp>
        <p:nvSpPr>
          <p:cNvPr id="2457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79388" y="1628775"/>
            <a:ext cx="5400675" cy="5229225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Творческое развитие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Социальная адаптация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Мелкая моторика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Песочная терапия</a:t>
            </a:r>
          </a:p>
          <a:p>
            <a:endParaRPr lang="ru-RU" b="1" dirty="0" smtClean="0">
              <a:latin typeface="Times New Roman" pitchFamily="18" charset="0"/>
            </a:endParaRPr>
          </a:p>
        </p:txBody>
      </p:sp>
      <p:pic>
        <p:nvPicPr>
          <p:cNvPr id="24588" name="Picture 12" descr="igry-v-pesochnice-dlya-malyshei-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500438"/>
            <a:ext cx="3706813" cy="2881312"/>
          </a:xfrm>
        </p:spPr>
      </p:pic>
      <p:pic>
        <p:nvPicPr>
          <p:cNvPr id="24589" name="Picture 13" descr="pesochnica_bi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3500438"/>
            <a:ext cx="3744913" cy="2908300"/>
          </a:xfrm>
        </p:spPr>
      </p:pic>
      <p:pic>
        <p:nvPicPr>
          <p:cNvPr id="24592" name="Picture 16" descr="SAM_180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0" y="3500438"/>
            <a:ext cx="3744913" cy="2908300"/>
          </a:xfrm>
        </p:spPr>
      </p:pic>
    </p:spTree>
  </p:cSld>
  <p:clrMapOvr>
    <a:masterClrMapping/>
  </p:clrMapOvr>
  <p:transition spd="slow" advClick="0"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4" descr="шаблон 2 титуль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 flipV="1">
            <a:off x="2286000" y="2424113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b="1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403350" y="4149725"/>
            <a:ext cx="71294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dirty="0">
                <a:latin typeface="Times New Roman" pitchFamily="18" charset="0"/>
              </a:rPr>
              <a:t>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ИГРЫ С ПЕСКОМ ДЛЯ ДЕТЕЙ ОТ ГОДА ДО ТРЕХ ЛЕТ</a:t>
            </a:r>
          </a:p>
        </p:txBody>
      </p:sp>
    </p:spTree>
  </p:cSld>
  <p:clrMapOvr>
    <a:masterClrMapping/>
  </p:clrMapOvr>
  <p:transition spd="slow" advClick="0" advTm="3000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4" descr="шаблон 2 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684213" y="2060575"/>
            <a:ext cx="77755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«Норки для мышки»</a:t>
            </a:r>
          </a:p>
          <a:p>
            <a:r>
              <a:rPr lang="ru-RU" sz="2400" b="1" dirty="0">
                <a:latin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</a:rPr>
            </a:br>
            <a:r>
              <a:rPr lang="ru-RU" sz="2400" b="1" dirty="0">
                <a:latin typeface="Times New Roman" pitchFamily="18" charset="0"/>
              </a:rPr>
              <a:t>Ребенок вместе с взрослым копает небольшие ямки — норки руками или совочком. Затем педагог обыгрывает постройку с помощью игрушки. Например, педагог берет игрушечную мышку в руки, имитируя ее писк. Затем ее «мышка-норушка» пробирается в каждую норку и хвалит ребенка за то, что он сделал для нее замечательные домики. Домики можно делать и для других игрушек — зайчиков, лисят, медвежат и пр.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8434" name="Rectangle 6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ru-RU" smtClean="0"/>
          </a:p>
        </p:txBody>
      </p:sp>
      <p:pic>
        <p:nvPicPr>
          <p:cNvPr id="18435" name="Picture 7" descr="шаблон 2 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2771775" y="981075"/>
            <a:ext cx="59039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«Я пеку, пеку, пеку»</a:t>
            </a:r>
          </a:p>
          <a:p>
            <a:r>
              <a:rPr lang="ru-RU" sz="2400" b="1" dirty="0">
                <a:latin typeface="Times New Roman" pitchFamily="18" charset="0"/>
              </a:rPr>
              <a:t>  </a:t>
            </a:r>
            <a:br>
              <a:rPr lang="ru-RU" sz="2400" b="1" dirty="0">
                <a:latin typeface="Times New Roman" pitchFamily="18" charset="0"/>
              </a:rPr>
            </a:br>
            <a:r>
              <a:rPr lang="ru-RU" sz="2400" b="1" dirty="0">
                <a:latin typeface="Times New Roman" pitchFamily="18" charset="0"/>
              </a:rPr>
              <a:t>Ребенок «выпекает из песка разнообразные изделия (булочки, пирожки, </a:t>
            </a:r>
            <a:r>
              <a:rPr lang="ru-RU" sz="2400" b="1" dirty="0" err="1">
                <a:latin typeface="Times New Roman" pitchFamily="18" charset="0"/>
              </a:rPr>
              <a:t>тортики</a:t>
            </a:r>
            <a:r>
              <a:rPr lang="ru-RU" sz="2400" b="1" dirty="0">
                <a:latin typeface="Times New Roman" pitchFamily="18" charset="0"/>
              </a:rPr>
              <a:t>). Для этого малыш может использовать разнообразные формочки, насыпая в них песок, утрамбовывая их рукой или совочком. Пирожки можно «выпекать» и руками, перекладывая мокрый песок из одной ладошки в другую. Затем ребенок «угощает» пирожками гостей, кукол.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404813"/>
            <a:ext cx="4978400" cy="57213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59" name="Picture 4" descr="шаблон 2 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68313" y="260350"/>
            <a:ext cx="6389687" cy="233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«Заборчики»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Малыш руками лепит заборчики по кругу.   За таким забором можно спрятать зайку от злого серого волка.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ru-RU" sz="1700" dirty="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95288" y="3357563"/>
            <a:ext cx="58324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«Волшебные отпечатки на песке»</a:t>
            </a:r>
            <a:r>
              <a:rPr lang="ru-RU" sz="2400" b="1" dirty="0">
                <a:latin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</a:rPr>
            </a:br>
            <a:endParaRPr lang="ru-RU" sz="2400" b="1" dirty="0">
              <a:latin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</a:rPr>
              <a:t>Педагог и малыш оставляют отпечатки своих рук на мокром песке, а затем дорисовывают их  или дополняют камешками, чтобы получились веселые мордочки, рыбки, </a:t>
            </a:r>
            <a:r>
              <a:rPr lang="ru-RU" sz="2400" b="1" dirty="0" err="1">
                <a:latin typeface="Times New Roman" pitchFamily="18" charset="0"/>
              </a:rPr>
              <a:t>осьминожки</a:t>
            </a:r>
            <a:r>
              <a:rPr lang="ru-RU" sz="2400" b="1" dirty="0">
                <a:latin typeface="Times New Roman" pitchFamily="18" charset="0"/>
              </a:rPr>
              <a:t>,  птички и т, д.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2" name="Picture 4" descr="шаблон 2 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771775" y="620713"/>
            <a:ext cx="5903913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«Следы»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/>
              <a:t>Предложить пройтись по проложенным дорожкам ладошками, пальчиками (сгруппированными по 2, 3, 4, 5) оставляя следы. Пофантазируйте вместе</a:t>
            </a:r>
            <a:r>
              <a:rPr lang="ru-RU" b="1" dirty="0"/>
              <a:t> </a:t>
            </a:r>
            <a:r>
              <a:rPr lang="ru-RU" sz="2400" b="1" dirty="0"/>
              <a:t>с ребенком (чьи это следы?).</a:t>
            </a:r>
            <a:r>
              <a:rPr lang="ru-RU" sz="2400" dirty="0"/>
              <a:t> 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843213" y="4365625"/>
            <a:ext cx="59055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«Отпечатки»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Сделать отпечатки кулачков, костяшек кистей рук, пальцев. Попытаться найти сходство узоров </a:t>
            </a:r>
          </a:p>
          <a:p>
            <a:r>
              <a:rPr lang="ru-RU" sz="2400" b="1" dirty="0"/>
              <a:t>    с объектами окружающего мира.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4" name="Picture 4" descr="шаблон 2 титуль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835150" y="3860800"/>
            <a:ext cx="71294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С ПЕСКОМ ДЛЯ ДЕТЕЙ </a:t>
            </a:r>
            <a:b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ТРЕХ ДО ПЯТИ ЛЕТ</a:t>
            </a:r>
          </a:p>
        </p:txBody>
      </p:sp>
    </p:spTree>
  </p:cSld>
  <p:clrMapOvr>
    <a:masterClrMapping/>
  </p:clrMapOvr>
  <p:transition spd="slow" advClick="0" advTm="3000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309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Игры с песком это: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Фантазируйте вместе с детьми!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воспитатель</cp:lastModifiedBy>
  <cp:revision>28</cp:revision>
  <dcterms:created xsi:type="dcterms:W3CDTF">2013-07-10T15:03:44Z</dcterms:created>
  <dcterms:modified xsi:type="dcterms:W3CDTF">2015-12-07T09:41:34Z</dcterms:modified>
</cp:coreProperties>
</file>