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2BD3-43A9-4A78-A28D-CB7356596EF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443F0F-C40C-411D-BF6F-49A6CC6FD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2BD3-43A9-4A78-A28D-CB7356596EF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3F0F-C40C-411D-BF6F-49A6CC6FD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2BD3-43A9-4A78-A28D-CB7356596EF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3F0F-C40C-411D-BF6F-49A6CC6FD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042BD3-43A9-4A78-A28D-CB7356596EF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2443F0F-C40C-411D-BF6F-49A6CC6FD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2BD3-43A9-4A78-A28D-CB7356596EF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3F0F-C40C-411D-BF6F-49A6CC6FD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2BD3-43A9-4A78-A28D-CB7356596EF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3F0F-C40C-411D-BF6F-49A6CC6FD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3F0F-C40C-411D-BF6F-49A6CC6FD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2BD3-43A9-4A78-A28D-CB7356596EF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2BD3-43A9-4A78-A28D-CB7356596EF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3F0F-C40C-411D-BF6F-49A6CC6FD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2BD3-43A9-4A78-A28D-CB7356596EF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43F0F-C40C-411D-BF6F-49A6CC6FD9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C042BD3-43A9-4A78-A28D-CB7356596EF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2443F0F-C40C-411D-BF6F-49A6CC6FD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2BD3-43A9-4A78-A28D-CB7356596EF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443F0F-C40C-411D-BF6F-49A6CC6FD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042BD3-43A9-4A78-A28D-CB7356596EFC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2443F0F-C40C-411D-BF6F-49A6CC6FD9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lick02.begun.ru/click.jsp?url=IsdzIo*JiImpe7bO8vGrzc2wI2CIrkmFRkeluqEuJ8TuqilfA7U5CGFgKECtEAHRxpg9Hr9WvAklQiliKBvNyOMiC2Ns1W*BNiWMoj12Kc8kFl4XJNjK5fa8k1w01BVHAtPkSJS*mwKW2D9643vfO0Awwp22MP*q2ZHTs6WgUInB55Lm2ntQJOk5QfrQKtTN5T6u3jxGcJduHJLL9zzyz81Ln5Y*bkPZ5X*5JFDuDXp1lFXRwrgxjjHcK25u7QNZoY9QdS8*pBzn44xs*tKfEaO574PpG7b*Ifc6Y2SwSb6rshzMoDRxapKhiKzzE2hi*LnwNdXKpbRL5WR7B*1UWH--kKo&amp;eurl%5b%5d=IsdzIrq7uruNkhdfMYeSPMSU0tGM0-TnN4-*pFd6K2Ldfpp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3636" y="5143512"/>
            <a:ext cx="2619364" cy="1357322"/>
          </a:xfrm>
        </p:spPr>
        <p:txBody>
          <a:bodyPr/>
          <a:lstStyle/>
          <a:p>
            <a:r>
              <a:rPr lang="ru-RU" sz="1400" dirty="0" smtClean="0">
                <a:solidFill>
                  <a:srgbClr val="002060"/>
                </a:solidFill>
              </a:rPr>
              <a:t>Выполнил учитель технологии МОУ-СОШ с. Озёрное </a:t>
            </a:r>
            <a:r>
              <a:rPr lang="ru-RU" sz="1400" dirty="0" err="1" smtClean="0">
                <a:solidFill>
                  <a:srgbClr val="002060"/>
                </a:solidFill>
              </a:rPr>
              <a:t>Аткарского</a:t>
            </a:r>
            <a:r>
              <a:rPr lang="ru-RU" sz="1400" dirty="0" smtClean="0">
                <a:solidFill>
                  <a:srgbClr val="002060"/>
                </a:solidFill>
              </a:rPr>
              <a:t> р-на Саратовской обл.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Стихина</a:t>
            </a:r>
            <a:r>
              <a:rPr lang="ru-RU" sz="1400" dirty="0" smtClean="0">
                <a:solidFill>
                  <a:srgbClr val="002060"/>
                </a:solidFill>
              </a:rPr>
              <a:t> Елена Ивановна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714356"/>
            <a:ext cx="8305800" cy="1500198"/>
          </a:xfrm>
        </p:spPr>
        <p:txBody>
          <a:bodyPr/>
          <a:lstStyle/>
          <a:p>
            <a:r>
              <a:rPr lang="ru-RU" sz="3600" dirty="0" smtClean="0">
                <a:solidFill>
                  <a:srgbClr val="002060"/>
                </a:solidFill>
              </a:rPr>
              <a:t>Мастер – класс по изготовлению пасхального яйца в лоскутной технике «</a:t>
            </a:r>
            <a:r>
              <a:rPr lang="ru-RU" sz="3600" dirty="0" err="1" smtClean="0">
                <a:solidFill>
                  <a:srgbClr val="002060"/>
                </a:solidFill>
              </a:rPr>
              <a:t>Кинусайга</a:t>
            </a:r>
            <a:r>
              <a:rPr lang="ru-RU" sz="3600" dirty="0" smtClean="0">
                <a:solidFill>
                  <a:srgbClr val="002060"/>
                </a:solidFill>
              </a:rPr>
              <a:t>»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928934"/>
            <a:ext cx="5655612" cy="343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769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Цели: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Обучающая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-Способствовать  формированию представления о лоскутной технике– </a:t>
            </a:r>
            <a:r>
              <a:rPr lang="ru-RU" sz="2200" dirty="0" err="1" smtClean="0">
                <a:solidFill>
                  <a:srgbClr val="002060"/>
                </a:solidFill>
              </a:rPr>
              <a:t>кинусайга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-Ознакомить учащихся с   выполнением  работ в лоскутной технике  </a:t>
            </a:r>
            <a:r>
              <a:rPr lang="ru-RU" sz="2200" dirty="0" err="1" smtClean="0">
                <a:solidFill>
                  <a:srgbClr val="002060"/>
                </a:solidFill>
              </a:rPr>
              <a:t>кинусайга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 </a:t>
            </a:r>
            <a:r>
              <a:rPr lang="ru-RU" sz="2200" b="1" dirty="0" smtClean="0">
                <a:solidFill>
                  <a:srgbClr val="002060"/>
                </a:solidFill>
              </a:rPr>
              <a:t>Развивающая: 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-Развивать воображение, мышление, творческие  возможности  каждого ребёнка;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-Развивать интерес к предмету; 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-Развивать  у  учащихся глазомер, мелкую моторику рук, а также  навыки и умения работы  с  пенопластом, тканью.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b="1" dirty="0" smtClean="0">
                <a:solidFill>
                  <a:srgbClr val="002060"/>
                </a:solidFill>
              </a:rPr>
              <a:t>Воспитывающая: 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Воспитывать у  учащихся качества  аккуратности и собранности при выполнении  приёмов  труда, трудолюбие, умение  слушать, коммуникабельность,  активность, культуру  труда, умение работать в коллективе.</a:t>
            </a:r>
            <a:br>
              <a:rPr lang="ru-RU" sz="2200" dirty="0" smtClean="0">
                <a:solidFill>
                  <a:srgbClr val="002060"/>
                </a:solidFill>
              </a:rPr>
            </a:br>
            <a:endParaRPr lang="ru-RU" sz="2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  <a:latin typeface="Monotype Corsiva"/>
              </a:rPr>
              <a:t>●    </a:t>
            </a:r>
            <a:r>
              <a:rPr lang="ru-RU" sz="1400" dirty="0" smtClean="0">
                <a:solidFill>
                  <a:srgbClr val="002060"/>
                </a:solidFill>
              </a:rPr>
              <a:t>Как и английский </a:t>
            </a:r>
            <a:r>
              <a:rPr lang="ru-RU" sz="1400" dirty="0" err="1" smtClean="0">
                <a:solidFill>
                  <a:srgbClr val="002060"/>
                </a:solidFill>
              </a:rPr>
              <a:t>пэчворк</a:t>
            </a:r>
            <a:r>
              <a:rPr lang="ru-RU" sz="1400" dirty="0" smtClean="0">
                <a:solidFill>
                  <a:srgbClr val="002060"/>
                </a:solidFill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</a:rPr>
              <a:t>кинусайга</a:t>
            </a:r>
            <a:r>
              <a:rPr lang="ru-RU" sz="1400" dirty="0" smtClean="0">
                <a:solidFill>
                  <a:srgbClr val="002060"/>
                </a:solidFill>
              </a:rPr>
              <a:t> – это результат умения экономить, это искусство из категории «голь на выдумку хитра». И если европейское лоскутное шитье появилось вследствие дороговизны индийского ситца, то возникновению </a:t>
            </a:r>
            <a:r>
              <a:rPr lang="ru-RU" sz="1400" dirty="0" err="1" smtClean="0">
                <a:solidFill>
                  <a:srgbClr val="002060"/>
                </a:solidFill>
              </a:rPr>
              <a:t>кинусайги</a:t>
            </a:r>
            <a:r>
              <a:rPr lang="ru-RU" sz="1400" dirty="0" smtClean="0">
                <a:solidFill>
                  <a:srgbClr val="002060"/>
                </a:solidFill>
              </a:rPr>
              <a:t> способствовала высокая стоимость шелка для кимоно. Передаваемое по наследству кимоно никогда не выбрасывали, а распарывали и изготавливали из ткани другие, более мелкие изделия, называемые </a:t>
            </a:r>
            <a:r>
              <a:rPr lang="ru-RU" sz="1400" dirty="0" err="1" smtClean="0">
                <a:solidFill>
                  <a:srgbClr val="002060"/>
                </a:solidFill>
              </a:rPr>
              <a:t>комоно</a:t>
            </a:r>
            <a:r>
              <a:rPr lang="ru-RU" sz="1400" dirty="0" smtClean="0">
                <a:solidFill>
                  <a:srgbClr val="002060"/>
                </a:solidFill>
              </a:rPr>
              <a:t>. Оставшиеся лоскуты тоже шли в дело – из них «писали» картины по дереву.</a:t>
            </a:r>
          </a:p>
          <a:p>
            <a:pPr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   </a:t>
            </a:r>
            <a:r>
              <a:rPr lang="ru-RU" sz="1400" dirty="0" smtClean="0">
                <a:solidFill>
                  <a:srgbClr val="002060"/>
                </a:solidFill>
                <a:latin typeface="Monotype Corsiva"/>
              </a:rPr>
              <a:t>●</a:t>
            </a:r>
            <a:r>
              <a:rPr lang="ru-RU" sz="1400" dirty="0" smtClean="0">
                <a:solidFill>
                  <a:srgbClr val="002060"/>
                </a:solidFill>
              </a:rPr>
              <a:t>    В европейском варианте искусство </a:t>
            </a:r>
            <a:r>
              <a:rPr lang="ru-RU" sz="1400" dirty="0" err="1" smtClean="0">
                <a:solidFill>
                  <a:srgbClr val="002060"/>
                </a:solidFill>
              </a:rPr>
              <a:t>кинусайга</a:t>
            </a:r>
            <a:r>
              <a:rPr lang="ru-RU" sz="1400" dirty="0" smtClean="0">
                <a:solidFill>
                  <a:srgbClr val="002060"/>
                </a:solidFill>
              </a:rPr>
              <a:t> носит более прикладной характер. У нас его называют «</a:t>
            </a:r>
            <a:r>
              <a:rPr lang="ru-RU" sz="1400" dirty="0" err="1" smtClean="0">
                <a:solidFill>
                  <a:srgbClr val="002060"/>
                </a:solidFill>
              </a:rPr>
              <a:t>пэчворк</a:t>
            </a:r>
            <a:r>
              <a:rPr lang="ru-RU" sz="1400" dirty="0" smtClean="0">
                <a:solidFill>
                  <a:srgbClr val="002060"/>
                </a:solidFill>
              </a:rPr>
              <a:t> без иголки», потому что используют не только для «живописных» картин и красочных панно, но и для декорирования различных предметов обихода, а также для сувенирных поделок. Эта техника еще достаточно молода, но уже имеет своих приверженцев и даже успела получить профессиональное название «метод инкрустации в лоскутном шитье».</a:t>
            </a:r>
          </a:p>
          <a:p>
            <a:pPr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   </a:t>
            </a:r>
            <a:r>
              <a:rPr lang="ru-RU" sz="1400" dirty="0" smtClean="0">
                <a:solidFill>
                  <a:srgbClr val="002060"/>
                </a:solidFill>
                <a:latin typeface="Monotype Corsiva"/>
              </a:rPr>
              <a:t>●</a:t>
            </a:r>
            <a:r>
              <a:rPr lang="ru-RU" sz="1400" dirty="0" smtClean="0">
                <a:solidFill>
                  <a:srgbClr val="002060"/>
                </a:solidFill>
              </a:rPr>
              <a:t> Для чего используется </a:t>
            </a:r>
            <a:r>
              <a:rPr lang="ru-RU" sz="1400" dirty="0" err="1" smtClean="0">
                <a:solidFill>
                  <a:srgbClr val="002060"/>
                </a:solidFill>
              </a:rPr>
              <a:t>пэчворк</a:t>
            </a:r>
            <a:r>
              <a:rPr lang="ru-RU" sz="1400" dirty="0" smtClean="0">
                <a:solidFill>
                  <a:srgbClr val="002060"/>
                </a:solidFill>
              </a:rPr>
              <a:t> без иглы? Прежде всего, этот всевозможные </a:t>
            </a:r>
            <a:r>
              <a:rPr lang="ru-RU" sz="1400" dirty="0" smtClean="0">
                <a:solidFill>
                  <a:srgbClr val="002060"/>
                </a:solidFill>
                <a:hlinkClick r:id="rId2"/>
              </a:rPr>
              <a:t>панно</a:t>
            </a:r>
            <a:r>
              <a:rPr lang="ru-RU" sz="1400" dirty="0" smtClean="0">
                <a:solidFill>
                  <a:srgbClr val="002060"/>
                </a:solidFill>
              </a:rPr>
              <a:t> и картинки, которые служат украшением интерьера. Такой аппликацией декорируют шкатулки, коробочки, обложки альбомов, блокнотов и книг. Очень широкое распространение получила эта техника в области изготовления сувенирных пасхальных яиц, елочных игрушек, </a:t>
            </a:r>
            <a:r>
              <a:rPr lang="ru-RU" sz="1400" dirty="0" err="1" smtClean="0">
                <a:solidFill>
                  <a:srgbClr val="002060"/>
                </a:solidFill>
              </a:rPr>
              <a:t>валентинок</a:t>
            </a:r>
            <a:r>
              <a:rPr lang="ru-RU" sz="1400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История лоскутной техники- КИНУСАЙГА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  <a:latin typeface="Monotype Corsiva"/>
              </a:rPr>
              <a:t>   ●    </a:t>
            </a:r>
            <a:r>
              <a:rPr lang="ru-RU" sz="1600" dirty="0" smtClean="0">
                <a:solidFill>
                  <a:srgbClr val="002060"/>
                </a:solidFill>
              </a:rPr>
              <a:t>Для работы в этой технике вам понадобятся, прежде всего, пенопластовые заготовки. Плоские листы можно нарезать из упаковочной тары, а объемные (с ровной поверхностью) приобрести в специализированных магазинах для рукоделия. Пенопласт 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служит основой для работы в этой технике, именно на него наносится рисунок, на нем делаются контурные прорези, и на него накладываются разноцветные лоскуты.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  </a:t>
            </a:r>
            <a:r>
              <a:rPr lang="ru-RU" sz="1600" dirty="0" smtClean="0">
                <a:solidFill>
                  <a:srgbClr val="002060"/>
                </a:solidFill>
                <a:latin typeface="Monotype Corsiva"/>
              </a:rPr>
              <a:t>●</a:t>
            </a:r>
            <a:r>
              <a:rPr lang="ru-RU" sz="1600" dirty="0" smtClean="0">
                <a:solidFill>
                  <a:srgbClr val="002060"/>
                </a:solidFill>
              </a:rPr>
              <a:t>   Естественно, что для работы вам будут нужны разнообразные ткани. В ход может пойти все, что угодно. Подойдет шелк, бархат, ситец, велюр, сатин, шерсть (и так далее). Размеры и расцветки лоскутов также могут быть какие угодно – все зависит от вашей задумки и от рисунка. Кроме тканей вам понадобится тесьма и ленты любой ширины, фактуры и цвета, а также шнуры и, возможно, бусины, пуговицы или стразы. Некоторые мастерицы для украшения объемных изделий используют булавки с головками в виде жемчужин и бусин.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Инструменты, необходимые для работы в этой технике:</a:t>
            </a:r>
          </a:p>
          <a:p>
            <a:pPr lvl="0">
              <a:buNone/>
            </a:pPr>
            <a:r>
              <a:rPr lang="ru-RU" sz="1600" dirty="0" smtClean="0">
                <a:solidFill>
                  <a:srgbClr val="002060"/>
                </a:solidFill>
                <a:latin typeface="Monotype Corsiva"/>
              </a:rPr>
              <a:t>◊  </a:t>
            </a:r>
            <a:r>
              <a:rPr lang="ru-RU" sz="1600" dirty="0" smtClean="0">
                <a:solidFill>
                  <a:srgbClr val="002060"/>
                </a:solidFill>
              </a:rPr>
              <a:t>ножницы для разрезания ткани,</a:t>
            </a:r>
          </a:p>
          <a:p>
            <a:pPr lvl="0">
              <a:buNone/>
            </a:pPr>
            <a:r>
              <a:rPr lang="ru-RU" sz="1600" dirty="0" smtClean="0">
                <a:solidFill>
                  <a:srgbClr val="002060"/>
                </a:solidFill>
                <a:latin typeface="Monotype Corsiva"/>
              </a:rPr>
              <a:t>◊  </a:t>
            </a:r>
            <a:r>
              <a:rPr lang="ru-RU" sz="1600" dirty="0" smtClean="0">
                <a:solidFill>
                  <a:srgbClr val="002060"/>
                </a:solidFill>
              </a:rPr>
              <a:t>маркер </a:t>
            </a:r>
            <a:r>
              <a:rPr lang="ru-RU" sz="1600" dirty="0" smtClean="0">
                <a:solidFill>
                  <a:srgbClr val="002060"/>
                </a:solidFill>
              </a:rPr>
              <a:t>для нанесения рисунка,</a:t>
            </a:r>
          </a:p>
          <a:p>
            <a:pPr lvl="0">
              <a:buNone/>
            </a:pPr>
            <a:r>
              <a:rPr lang="ru-RU" sz="1600" dirty="0" smtClean="0">
                <a:solidFill>
                  <a:srgbClr val="002060"/>
                </a:solidFill>
                <a:latin typeface="Monotype Corsiva"/>
              </a:rPr>
              <a:t>◊  </a:t>
            </a:r>
            <a:r>
              <a:rPr lang="ru-RU" sz="1600" dirty="0" smtClean="0">
                <a:solidFill>
                  <a:srgbClr val="002060"/>
                </a:solidFill>
              </a:rPr>
              <a:t>канцелярский нож для вырезания контуров рисунка,</a:t>
            </a:r>
          </a:p>
          <a:p>
            <a:pPr lvl="0">
              <a:buNone/>
            </a:pPr>
            <a:r>
              <a:rPr lang="ru-RU" sz="1600" dirty="0" smtClean="0">
                <a:solidFill>
                  <a:srgbClr val="002060"/>
                </a:solidFill>
                <a:latin typeface="Monotype Corsiva"/>
              </a:rPr>
              <a:t>◊  </a:t>
            </a:r>
            <a:r>
              <a:rPr lang="ru-RU" sz="1600" dirty="0" smtClean="0">
                <a:solidFill>
                  <a:srgbClr val="002060"/>
                </a:solidFill>
              </a:rPr>
              <a:t>стек (или любой похожий инструмент) для </a:t>
            </a:r>
            <a:r>
              <a:rPr lang="ru-RU" sz="1600" dirty="0" smtClean="0">
                <a:solidFill>
                  <a:srgbClr val="002060"/>
                </a:solidFill>
              </a:rPr>
              <a:t>заправки </a:t>
            </a:r>
            <a:r>
              <a:rPr lang="ru-RU" sz="1600" dirty="0" smtClean="0">
                <a:solidFill>
                  <a:srgbClr val="002060"/>
                </a:solidFill>
              </a:rPr>
              <a:t>краев ткани в прорези.</a:t>
            </a:r>
          </a:p>
          <a:p>
            <a:pPr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Материалы и инструменты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2060"/>
                </a:solidFill>
              </a:rPr>
              <a:t>Материалы и инструменты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1 Пенопласт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 Лоскуты ткани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 Ножницы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 Маркер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5 Канцелярский нож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6 Стейк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7 Тесьма, ленты</a:t>
            </a:r>
            <a:r>
              <a:rPr lang="ru-RU" dirty="0">
                <a:solidFill>
                  <a:srgbClr val="002060"/>
                </a:solidFill>
              </a:rPr>
              <a:t>,</a:t>
            </a:r>
            <a:r>
              <a:rPr lang="ru-RU" dirty="0" smtClean="0">
                <a:solidFill>
                  <a:srgbClr val="002060"/>
                </a:solidFill>
              </a:rPr>
              <a:t> стразы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(для декоративной отделки)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68" y="2420888"/>
            <a:ext cx="3881769" cy="291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41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4509120"/>
            <a:ext cx="4040188" cy="1440160"/>
          </a:xfrm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</a:rPr>
              <a:t>1 Из пенопласта вырезать заготовку (основу). </a:t>
            </a:r>
            <a:r>
              <a:rPr lang="ru-RU" sz="2000" dirty="0">
                <a:solidFill>
                  <a:srgbClr val="002060"/>
                </a:solidFill>
              </a:rPr>
              <a:t>Н</a:t>
            </a:r>
            <a:r>
              <a:rPr lang="ru-RU" sz="2000" dirty="0" smtClean="0">
                <a:solidFill>
                  <a:srgbClr val="002060"/>
                </a:solidFill>
              </a:rPr>
              <a:t>а ней нанести маркером линии  рисунка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Этапы выполнения работы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1399592"/>
            <a:ext cx="4040188" cy="159735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40386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140968"/>
            <a:ext cx="3340100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0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Этапы выполнения работы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4038600" cy="333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2921000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427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76" y="1537373"/>
            <a:ext cx="2702852" cy="3151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2852936"/>
            <a:ext cx="2675321" cy="3671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484784"/>
            <a:ext cx="2915369" cy="3887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84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54300"/>
            <a:ext cx="3810000" cy="231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587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230</TotalTime>
  <Words>508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Мастер – класс по изготовлению пасхального яйца в лоскутной технике «Кинусайга»</vt:lpstr>
      <vt:lpstr>Цели: Обучающая -Способствовать  формированию представления о лоскутной технике– кинусайга -Ознакомить учащихся с   выполнением  работ в лоскутной технике  кинусайга   Развивающая:  -Развивать воображение, мышление, творческие  возможности  каждого ребёнка;  -Развивать интерес к предмету;  -Развивать  у  учащихся глазомер, мелкую моторику рук, а также  навыки и умения работы  с  пенопластом, тканью.  Воспитывающая:  Воспитывать у  учащихся качества  аккуратности и собранности при выполнении  приёмов  труда, трудолюбие, умение  слушать, коммуникабельность,  активность, культуру  труда, умение работать в коллективе. </vt:lpstr>
      <vt:lpstr>История лоскутной техники- КИНУСАЙГА</vt:lpstr>
      <vt:lpstr>Материалы и инструменты</vt:lpstr>
      <vt:lpstr>Материалы и инструменты</vt:lpstr>
      <vt:lpstr>Этапы выполнения работы</vt:lpstr>
      <vt:lpstr>Этапы выполнения работы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Пасхальное яйцо</dc:title>
  <dc:creator>1</dc:creator>
  <cp:lastModifiedBy>user</cp:lastModifiedBy>
  <cp:revision>29</cp:revision>
  <dcterms:created xsi:type="dcterms:W3CDTF">2006-12-31T22:58:07Z</dcterms:created>
  <dcterms:modified xsi:type="dcterms:W3CDTF">2015-02-20T09:32:45Z</dcterms:modified>
</cp:coreProperties>
</file>