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3F8D4-D89D-4775-B58B-979D05E50303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22524E-A6BE-406F-9688-F4AFAE6A5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3F8D4-D89D-4775-B58B-979D05E50303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22524E-A6BE-406F-9688-F4AFAE6A5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3F8D4-D89D-4775-B58B-979D05E50303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22524E-A6BE-406F-9688-F4AFAE6A5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3F8D4-D89D-4775-B58B-979D05E50303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22524E-A6BE-406F-9688-F4AFAE6A5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3F8D4-D89D-4775-B58B-979D05E50303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22524E-A6BE-406F-9688-F4AFAE6A5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3F8D4-D89D-4775-B58B-979D05E50303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22524E-A6BE-406F-9688-F4AFAE6A5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3F8D4-D89D-4775-B58B-979D05E50303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22524E-A6BE-406F-9688-F4AFAE6A5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3F8D4-D89D-4775-B58B-979D05E50303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22524E-A6BE-406F-9688-F4AFAE6A5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3F8D4-D89D-4775-B58B-979D05E50303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22524E-A6BE-406F-9688-F4AFAE6A5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D3F8D4-D89D-4775-B58B-979D05E50303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22524E-A6BE-406F-9688-F4AFAE6A5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2D3F8D4-D89D-4775-B58B-979D05E50303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922524E-A6BE-406F-9688-F4AFAE6A5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2D3F8D4-D89D-4775-B58B-979D05E50303}" type="datetimeFigureOut">
              <a:rPr lang="ru-RU" smtClean="0"/>
              <a:pPr/>
              <a:t>01.01.2007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922524E-A6BE-406F-9688-F4AFAE6A5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untrysideliving.net/ART_Topiary_Sempervivum-Standard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hyperlink" Target="http://www.countrysideliving.net/ART_Topiary_HitcoteManor.jpg" TargetMode="Externa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liveinternet.ru/journal_proc.php?action=redirect&amp;url=http://img0.liveinternet.ru/images/attach/c/6/91/982/91982086_large_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countrysideliving.net/Plants/Lavender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9600" b="1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Топиарий</a:t>
            </a:r>
            <a:endParaRPr lang="ru-RU" sz="9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sz="1400" dirty="0" smtClean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endParaRPr lang="ru-RU" sz="1400" dirty="0" smtClean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endParaRPr lang="ru-RU" sz="1400" dirty="0" smtClean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endParaRPr lang="ru-RU" sz="1400" dirty="0" smtClean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endParaRPr lang="ru-RU" sz="1400" dirty="0" smtClean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endParaRPr lang="ru-RU" sz="1400" dirty="0" smtClean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endParaRPr lang="ru-RU" sz="1400" dirty="0" smtClean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endParaRPr lang="ru-RU" sz="1400" dirty="0" smtClean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endParaRPr lang="ru-RU" sz="1400" dirty="0" smtClean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endParaRPr lang="ru-RU" sz="1400" dirty="0" smtClean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endParaRPr lang="ru-RU" sz="1400" dirty="0" smtClean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endParaRPr lang="ru-RU" sz="1400" dirty="0" smtClean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endParaRPr lang="ru-RU" sz="1400" dirty="0" smtClean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pPr algn="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Выполнил учитель технологии</a:t>
            </a:r>
          </a:p>
          <a:p>
            <a:pPr algn="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МОУ-СОШ  с. Озёрное </a:t>
            </a:r>
            <a:r>
              <a:rPr lang="ru-RU" sz="1400" b="1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Аткарского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района Саратовской области</a:t>
            </a:r>
          </a:p>
          <a:p>
            <a:pPr algn="r"/>
            <a:r>
              <a:rPr lang="ru-RU" sz="1400" b="1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Стихина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Елена Ивановна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5" name="Содержимое 6" descr="Штамбовые деревья в кадках - самая традиционная форма топиари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256"/>
            <a:ext cx="2381250" cy="2262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Декоративное дерево-топиарий с растущим молодило (Sempervivum)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2428868"/>
            <a:ext cx="2333627" cy="280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лассический партер, формальные живые изгороди и топиари в форме птиц в знаменитом саду имения Хиткот (Hitcote Manor Garden), г-во Глостешир, Англия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2000240"/>
            <a:ext cx="226218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Декоративные деревья </a:t>
            </a:r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топиарии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Содержимое 3" descr="1 (550x412, 56Kb)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000240"/>
            <a:ext cx="357190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283779--38670167-m750x740-u6881e (552x700, 106Kb)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286124"/>
            <a:ext cx="2444614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283779--49585411-m750x740-u3e841 (466x700, 61Kb)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3286124"/>
            <a:ext cx="2162175" cy="324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594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83779--52076652-m750x740-u5ed73 (451x700, 107Kb)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642918"/>
            <a:ext cx="2754943" cy="421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283779--51864552-m750x740-uff530 (440x700, 74Kb)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786058"/>
            <a:ext cx="2152650" cy="342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MG_0180 (700x525, 483Kb)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642918"/>
            <a:ext cx="334644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Topiaries21 (614x700, 367Kb)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3929066"/>
            <a:ext cx="2419350" cy="275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3085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3446442_ (700x560, 328Kb)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85794"/>
            <a:ext cx="7500990" cy="557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77379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Новогодние   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топиарии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Содержимое 3" descr="http://st-fashiony.ru/pic/handly/pic/60194/4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257176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ag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285992"/>
            <a:ext cx="271464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c10.odnoklassniki.ru/getImage?photoId=458637260227&amp;photoType=1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357298"/>
            <a:ext cx="250033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3488440"/>
          </a:xfrm>
        </p:spPr>
        <p:txBody>
          <a:bodyPr/>
          <a:lstStyle/>
          <a:p>
            <a:pPr algn="ctr"/>
            <a:r>
              <a:rPr lang="ru-RU" sz="80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</a:t>
            </a:r>
            <a:br>
              <a:rPr lang="ru-RU" sz="80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80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Успехов  </a:t>
            </a:r>
            <a:r>
              <a:rPr lang="ru-RU" sz="8000" b="1" i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в работе !</a:t>
            </a:r>
            <a:endParaRPr lang="ru-RU" sz="8000" b="1" i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4071942"/>
            <a:ext cx="7772400" cy="228361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История </a:t>
            </a:r>
            <a:b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Топиарий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(</a:t>
            </a:r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топиарии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, </a:t>
            </a:r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топиари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).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Фигурная стрижка деревьев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и кустарников берет свое начало в садах Римской империи. В масштабном труде Плиния старшего </a:t>
            </a:r>
            <a:r>
              <a:rPr lang="ru-RU" sz="1600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Естественная история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(ценнейшем сохранившемся с 1 века источнике информации о культуре, истории и естественнонаучных знаниях древнего Рима) заслуга создания первого аккуратно подстриженного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деревца </a:t>
            </a: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топиари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приписывается придворному Цезаря по имени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Калвена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.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Деревья </a:t>
            </a: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топиарии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быстро получили распространение в атриумах римских вилл, где с их помощью создавали причудливые ландшафты из геометрических фигур и животных. Садовники, ответственные за создание ландшафтов с </a:t>
            </a: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топиариями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, назывались </a:t>
            </a:r>
            <a:r>
              <a:rPr lang="ru-RU" sz="1600" i="1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topiaries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. С расширением Римской империи традиции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фигурной стрижки деревьев - </a:t>
            </a: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топиари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распространились по Европе. В средневековых европейских источниках, иллюстрировавших церковную жизнь, часто встречаются изображения аккуратно постриженных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деревьев </a:t>
            </a: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топиари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и живых изгородей различной высоты, окружавших цветники и огороды в монастырских садах. В последовавшую эпоху итальянского Возрождения начинается расцвет садоводства и искусства ландшафтного дизайна. Изощренные формальные дизайны того времени стремились повторить в саду орнаменты домашних гобеленов, ковров, гравюр и лепнин</a:t>
            </a:r>
          </a:p>
          <a:p>
            <a:pPr algn="just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14291"/>
            <a:ext cx="828680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  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pPr algn="just"/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 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Топиарии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были абсолютно неотъемлемой частью этих дизайнов и широко использовались для создания длинных прогулочных аллей и популярных в то время лабиринтов, в качестве солитеров, а также в виде бесконечных живых изгородей разной высоты, окаймлявших цветники и декоративные огороды (</a:t>
            </a:r>
            <a:r>
              <a:rPr lang="ru-RU" sz="1600" i="1" dirty="0" err="1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potagers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). Образцы таких садов с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топиариями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отлично сохранились и до сих пор поддерживаются в первозданном виде (например, Версаль и его многочисленные имитации, сады дворца </a:t>
            </a:r>
            <a:r>
              <a:rPr lang="ru-RU" sz="1600" i="1" dirty="0" err="1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Хэмптон</a:t>
            </a:r>
            <a:r>
              <a:rPr lang="ru-RU" sz="1600" i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Корт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в Англии и другие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).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С расцветом классицизма искусство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топиари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начинает угасать и приходит в полный упадок к середине18 веке. В моду входит английский парковый стиль, для которого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топиарии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являются абсолютно чуждым элементом, и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художественная стрижка деревьев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уходит из ландшафтного дизайна на целое столетие. Любопытно, что в это время в Британии ремеслом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топиари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продолжали заниматься "простые люди" в практичных и естественных 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коттеджных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садах, где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деревья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топиарии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представляли собой довольно необычный и бросающийся в глаза декоративный объект посреди овощей, фруктовых деревьев, ароматических трав и незамысловатых деревенских цветов.</a:t>
            </a:r>
          </a:p>
          <a:p>
            <a:pPr algn="just"/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В начале 20 века прагматичные американцы сделали простое, но весьма полезное изобретение. Они придумали плетеный проволочный каркас для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создания </a:t>
            </a: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топиария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. Каркас нужной фигурной формы надевается на молодое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дерево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. Дерево растет и развивается в этом каркасе, а когда молодые побеги начинают выходить за пределы каркаса, по его границам производится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стрижка.</a:t>
            </a:r>
            <a:endParaRPr lang="ru-RU" sz="1600" dirty="0" smtClean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pPr algn="just"/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 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pPr algn="just"/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Современные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топиарии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428737"/>
            <a:ext cx="4038600" cy="5143536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В наше время искусство </a:t>
            </a: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топиари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является классикой садового дизайна и больше не подчиняется критерию "модно".</a:t>
            </a:r>
            <a:r>
              <a:rPr lang="ru-RU" sz="1600" dirty="0" smtClean="0"/>
              <a:t> </a:t>
            </a:r>
            <a:endParaRPr lang="ru-RU" sz="1600" smtClean="0"/>
          </a:p>
          <a:p>
            <a:r>
              <a:rPr lang="ru-RU" sz="160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Самой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популярной формой </a:t>
            </a: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топиарий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во все времена остаются, несомненно,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штамбовые деревья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. В штамбовой культуре </a:t>
            </a: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топиари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выращивают как деревья, так и полукустарники (</a:t>
            </a:r>
            <a:r>
              <a:rPr lang="ru-RU" sz="1600" u="sng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hlinkClick r:id="rId2"/>
              </a:rPr>
              <a:t>лаванду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, фуксию и др.). Элегантные штамбовые </a:t>
            </a: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деревца-топиарии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вовсе не так просто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сделать своими руками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. Штамбовая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техника </a:t>
            </a: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топиари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требует мастерства и пристального внимания к растению в течение нескольких лет, пока оно не достигнет нужной формы. Этим объясняется высокая цена на растения, созданные в штамбовой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технике </a:t>
            </a: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топиари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. </a:t>
            </a:r>
          </a:p>
          <a:p>
            <a:endParaRPr lang="ru-RU" sz="1600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5" name="Содержимое 4" descr="Топиари в современном неформальном дизайне, Челси 2008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1785926"/>
            <a:ext cx="24860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Штамбовые деревья в кадках - самая традиционная форма топиари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3929066"/>
            <a:ext cx="23812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Как сделать </a:t>
            </a:r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топиарий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своими руками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Для работы понадобится:</a:t>
            </a:r>
          </a:p>
          <a:p>
            <a:r>
              <a:rPr lang="ru-RU" sz="2000" dirty="0" smtClean="0"/>
              <a:t>   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Газетные листы,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синтепон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, нитки, клей, шишки и елочные украшения, сизаль(продается в цветочных магазинах, или тонкая бечевка, гипс или цемент, цветочный горшок или большой стакан из под йогурта(который можно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отдекорировать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бумагой или тканью), и палочка(можно найти в парке или во дворе).</a:t>
            </a:r>
          </a:p>
          <a:p>
            <a:endParaRPr lang="ru-RU" sz="24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1308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714356"/>
            <a:ext cx="4038600" cy="558210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Первым делом делаем шарик из газетных листов(сминаем для мягкости). Сначала делаем один шарик, потом заворачиваем в еще один газетный лист, делая тугой шар. Вместо газеты, кстати можете использовать обычные пластмассовые детские шарики, подбираете цвет для вашего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топиария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или окрашиваете.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5" name="Содержимое 4" descr="http://st-fashiony.ru/pic/handly/pic/60194/36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857232"/>
            <a:ext cx="321471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t-fashiony.ru/pic/handly/pic/60194/3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286124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1308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785795"/>
            <a:ext cx="4038600" cy="551067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Для удерживания формы обматываем нитками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785795"/>
            <a:ext cx="4038600" cy="5510670"/>
          </a:xfrm>
        </p:spPr>
        <p:txBody>
          <a:bodyPr/>
          <a:lstStyle/>
          <a:p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Затем полученный шарик обклеиваем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синтепоном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, это для того чтобы шишки и игрушки лучше клеились на шар</a:t>
            </a:r>
          </a:p>
          <a:p>
            <a:endParaRPr lang="ru-RU" dirty="0"/>
          </a:p>
        </p:txBody>
      </p:sp>
      <p:pic>
        <p:nvPicPr>
          <p:cNvPr id="5" name="Рисунок 4" descr="http://st-fashiony.ru/pic/handly/pic/60194/3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7167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t-fashiony.ru/pic/handly/pic/60194/3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785794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1308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785795"/>
            <a:ext cx="4038600" cy="551067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Отметьте место под ствол, и по всему шарику начинайте клеить шишки, игрушки(это также могут быть фрукты, мишура, бусы, стразы, все что хотите!)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785795"/>
            <a:ext cx="4038600" cy="5510670"/>
          </a:xfrm>
        </p:spPr>
        <p:txBody>
          <a:bodyPr/>
          <a:lstStyle/>
          <a:p>
            <a:pPr algn="ctr"/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pPr algn="ctr"/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pPr algn="ctr"/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pPr algn="ctr"/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pPr algn="ctr"/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pPr algn="ctr"/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pPr algn="ctr"/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pPr algn="ctr"/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Проделайте ножницами отверстие, вставьте палку( можете окрасить ее в золотистый или любой другой цвет), и приклейте!</a:t>
            </a:r>
          </a:p>
          <a:p>
            <a:endParaRPr lang="ru-RU" dirty="0"/>
          </a:p>
        </p:txBody>
      </p:sp>
      <p:pic>
        <p:nvPicPr>
          <p:cNvPr id="5" name="Рисунок 4" descr="http://st-fashiony.ru/pic/handly/pic/60194/4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4290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t-fashiony.ru/pic/handly/pic/60194/4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714356"/>
            <a:ext cx="242889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Изготовление   сосуда  для </a:t>
            </a:r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топиария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Насыпаем в горшок или декорированный стаканчик гипс или цемент, примерно 34 части объема горшка, разводим водой до консистенции сметаны, быстро ставим наше дерево и 1-2 минуты ждем, пока гипс схватится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.</a:t>
            </a:r>
          </a:p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Далее декорируем дерево: </a:t>
            </a: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сизалью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или красивыми лентами, бусами, стразами заклеиваем промежутки, поверхность в горшке можно оклеить </a:t>
            </a: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синтепоном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, ватой, мишурой и украсить бусами. Фантазируйте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!</a:t>
            </a:r>
          </a:p>
        </p:txBody>
      </p:sp>
      <p:pic>
        <p:nvPicPr>
          <p:cNvPr id="9" name="Содержимое 8" descr="http://st-fashiony.ru/pic/handly/pic/60194/42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785926"/>
            <a:ext cx="2039956" cy="251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st-fashiony.ru/pic/handly/pic/60194/4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714620"/>
            <a:ext cx="2133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77</TotalTime>
  <Words>686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Метро</vt:lpstr>
      <vt:lpstr>Топиарий</vt:lpstr>
      <vt:lpstr>История  Топиарий (топиарии, топиари).  </vt:lpstr>
      <vt:lpstr>Слайд 3</vt:lpstr>
      <vt:lpstr>Современные топиарии </vt:lpstr>
      <vt:lpstr>Как сделать топиарий своими руками</vt:lpstr>
      <vt:lpstr>Слайд 6</vt:lpstr>
      <vt:lpstr>Слайд 7</vt:lpstr>
      <vt:lpstr>Слайд 8</vt:lpstr>
      <vt:lpstr>Изготовление   сосуда  для топиария</vt:lpstr>
      <vt:lpstr>Декоративные деревья топиарии</vt:lpstr>
      <vt:lpstr>Слайд 11</vt:lpstr>
      <vt:lpstr>Слайд 12</vt:lpstr>
      <vt:lpstr>Новогодние    топиарии</vt:lpstr>
      <vt:lpstr>  Успехов  в работе 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Топиарий</dc:title>
  <dc:creator>1</dc:creator>
  <cp:lastModifiedBy>1</cp:lastModifiedBy>
  <cp:revision>14</cp:revision>
  <dcterms:created xsi:type="dcterms:W3CDTF">2012-10-09T13:42:55Z</dcterms:created>
  <dcterms:modified xsi:type="dcterms:W3CDTF">2006-12-31T20:06:15Z</dcterms:modified>
</cp:coreProperties>
</file>