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1" r:id="rId6"/>
    <p:sldId id="265" r:id="rId7"/>
    <p:sldId id="260" r:id="rId8"/>
    <p:sldId id="263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0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4320480"/>
          </a:xfrm>
        </p:spPr>
        <p:txBody>
          <a:bodyPr>
            <a:normAutofit/>
          </a:bodyPr>
          <a:lstStyle/>
          <a:p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>Сказки мудростью богаты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301208"/>
            <a:ext cx="6400800" cy="337592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Выбери качества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смекалка</a:t>
            </a:r>
          </a:p>
          <a:p>
            <a:pPr algn="ctr">
              <a:buNone/>
            </a:pPr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ловкость </a:t>
            </a:r>
          </a:p>
          <a:p>
            <a:pPr algn="ctr">
              <a:buNone/>
            </a:pPr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мудрость</a:t>
            </a:r>
          </a:p>
          <a:p>
            <a:pPr algn="ctr">
              <a:buNone/>
            </a:pPr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находчивость</a:t>
            </a:r>
          </a:p>
          <a:p>
            <a:pPr algn="ctr">
              <a:buNone/>
            </a:pPr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хитрость</a:t>
            </a:r>
          </a:p>
          <a:p>
            <a:pPr algn="ctr">
              <a:buNone/>
            </a:pPr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внимательность</a:t>
            </a:r>
          </a:p>
          <a:p>
            <a:pPr algn="ctr">
              <a:buNone/>
            </a:pPr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сообразительность</a:t>
            </a:r>
          </a:p>
          <a:p>
            <a:pPr algn="ctr">
              <a:buNone/>
            </a:pPr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воображение</a:t>
            </a:r>
          </a:p>
          <a:p>
            <a:pPr algn="ctr">
              <a:buNone/>
            </a:pPr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лукавство</a:t>
            </a: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Узнай сказку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507288" cy="5472608"/>
          </a:xfrm>
        </p:spPr>
        <p:txBody>
          <a:bodyPr>
            <a:normAutofit fontScale="55000" lnSpcReduction="20000"/>
          </a:bodyPr>
          <a:lstStyle/>
          <a:p>
            <a:pPr marL="0" indent="715963">
              <a:buNone/>
            </a:pPr>
            <a:r>
              <a:rPr lang="ru-RU" sz="4700" dirty="0" smtClean="0">
                <a:latin typeface="Times New Roman" pitchFamily="18" charset="0"/>
                <a:cs typeface="Times New Roman" pitchFamily="18" charset="0"/>
              </a:rPr>
              <a:t>Жизнь у него была: врагу не пожелаешь.</a:t>
            </a:r>
          </a:p>
          <a:p>
            <a:pPr marL="0" indent="715963">
              <a:buNone/>
            </a:pPr>
            <a:r>
              <a:rPr lang="ru-RU" sz="4700" dirty="0" smtClean="0">
                <a:latin typeface="Times New Roman" pitchFamily="18" charset="0"/>
                <a:cs typeface="Times New Roman" pitchFamily="18" charset="0"/>
              </a:rPr>
              <a:t>Работал не покладая рук. А денег всё равно кот наплакал. Как-то раз работал, как ни в чём не бывало. Да руки дырявые подвели. Сел и слёзы крокодиловы льёт.</a:t>
            </a:r>
          </a:p>
          <a:p>
            <a:pPr marL="0" indent="715963">
              <a:buNone/>
            </a:pPr>
            <a:r>
              <a:rPr lang="ru-RU" sz="4700" dirty="0" smtClean="0">
                <a:latin typeface="Times New Roman" pitchFamily="18" charset="0"/>
                <a:cs typeface="Times New Roman" pitchFamily="18" charset="0"/>
              </a:rPr>
              <a:t>А тут вдруг восьмое чудо света. Как из-под земли вырос. И давай нашему на блюдечке с золотой каёмочкой чудеса в решете предлагать. Но ведь у нашего голова-то на плечах. Да и чудеса эти ему ни к селу, ни к городу. Знай на своём стоит.</a:t>
            </a:r>
          </a:p>
          <a:p>
            <a:pPr marL="0" indent="715963">
              <a:buNone/>
            </a:pPr>
            <a:r>
              <a:rPr lang="ru-RU" sz="4700" dirty="0" smtClean="0">
                <a:latin typeface="Times New Roman" pitchFamily="18" charset="0"/>
                <a:cs typeface="Times New Roman" pitchFamily="18" charset="0"/>
              </a:rPr>
              <a:t>А тот его всё с толку сбить хочет.</a:t>
            </a:r>
          </a:p>
          <a:p>
            <a:pPr marL="0" indent="715963">
              <a:buNone/>
            </a:pPr>
            <a:r>
              <a:rPr lang="ru-RU" sz="4700" dirty="0" smtClean="0">
                <a:latin typeface="Times New Roman" pitchFamily="18" charset="0"/>
                <a:cs typeface="Times New Roman" pitchFamily="18" charset="0"/>
              </a:rPr>
              <a:t>Наш уже было нос повесил. Не видать ему пропажи, как своих ушей. Берёг ведь как зеницу ока. </a:t>
            </a:r>
          </a:p>
          <a:p>
            <a:pPr marL="0" indent="715963">
              <a:buNone/>
            </a:pPr>
            <a:r>
              <a:rPr lang="ru-RU" sz="4700" dirty="0" smtClean="0">
                <a:latin typeface="Times New Roman" pitchFamily="18" charset="0"/>
                <a:cs typeface="Times New Roman" pitchFamily="18" charset="0"/>
              </a:rPr>
              <a:t>Но тот протянул-таки руку помощи. Наш был на седьмом небе от счастья.</a:t>
            </a:r>
          </a:p>
          <a:p>
            <a:pPr marL="0" indent="715963">
              <a:buNone/>
            </a:pPr>
            <a:r>
              <a:rPr lang="ru-RU" sz="4700" dirty="0" smtClean="0">
                <a:latin typeface="Times New Roman" pitchFamily="18" charset="0"/>
                <a:cs typeface="Times New Roman" pitchFamily="18" charset="0"/>
              </a:rPr>
              <a:t>И теперь как сыр в масле.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«Честный мальчик»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43904"/>
            <a:ext cx="6624736" cy="4535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Задание на внимательность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рыбайса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Сарыбай</a:t>
            </a:r>
            <a:endParaRPr lang="ru-RU" sz="43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endParaRPr lang="ru-RU" i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ru-RU" i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нышдааман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Даанышман</a:t>
            </a:r>
            <a:endParaRPr lang="ru-RU" sz="43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бобеклот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4300" dirty="0" err="1" smtClean="0">
                <a:latin typeface="Times New Roman" pitchFamily="18" charset="0"/>
                <a:cs typeface="Times New Roman" pitchFamily="18" charset="0"/>
              </a:rPr>
              <a:t>Болотбек</a:t>
            </a:r>
            <a:endParaRPr lang="ru-RU" sz="43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509120"/>
            <a:ext cx="1368152" cy="169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700808"/>
            <a:ext cx="1368152" cy="1710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2996952"/>
            <a:ext cx="1368152" cy="1698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Найди дом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340768"/>
            <a:ext cx="4182616" cy="525658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8024" y="1052736"/>
            <a:ext cx="4176464" cy="561662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«Мудрая дева»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«Мудрый старик»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«Как появились разные народы»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«Честный мальчик»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252028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5013176"/>
            <a:ext cx="252028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2204864"/>
            <a:ext cx="252028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717032"/>
            <a:ext cx="2520280" cy="1673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Найди нужное слово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скакун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мерин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жеребец</a:t>
            </a:r>
          </a:p>
          <a:p>
            <a:pPr marL="514350" indent="-51435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ястреб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коршун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сокол</a:t>
            </a:r>
          </a:p>
          <a:p>
            <a:pPr marL="514350" indent="-51435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металлический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железный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стальной</a:t>
            </a:r>
          </a:p>
          <a:p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140968"/>
            <a:ext cx="1944216" cy="154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330278" y="4318793"/>
            <a:ext cx="1224135" cy="261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412776"/>
            <a:ext cx="1984721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Ответь на вопросы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40768"/>
            <a:ext cx="8424936" cy="5184576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Почему падишах не любил стариков? </a:t>
            </a:r>
          </a:p>
          <a:p>
            <a:pPr lvl="0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Где искали драгоценный камень? </a:t>
            </a:r>
          </a:p>
          <a:p>
            <a:pPr lvl="0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Чем отличается молодой жеребец от старого? </a:t>
            </a:r>
          </a:p>
          <a:p>
            <a:pPr lvl="0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Почему юноша не может всё знать? </a:t>
            </a:r>
          </a:p>
          <a:p>
            <a:pPr lvl="0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Что, по мнению хана, быстро забывают живые? </a:t>
            </a:r>
            <a:endParaRPr lang="en-US" sz="3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Первая профессия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Болотбека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Отчего плакал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Болотбек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lvl="0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Какое расстояние между правдой и ложью? </a:t>
            </a:r>
          </a:p>
          <a:p>
            <a:pPr lvl="0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Что могла взять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Даанышман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с собой? </a:t>
            </a:r>
          </a:p>
          <a:p>
            <a:pPr lvl="0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Что всего сильнее, жирнее, мягче и милее по мнению дочери-семилетки? </a:t>
            </a:r>
            <a:endParaRPr lang="en-US" sz="3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Чего не может сделать телега? </a:t>
            </a: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Из-за чего переругались люди?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3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3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2" y="144463"/>
            <a:ext cx="3995490" cy="29425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88639"/>
            <a:ext cx="3972272" cy="289230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150" name="Picture 6" descr="D:\Мои документы\Работа_учеба\сказка мудростью богата\иллюстрации\0_949fe_11b9ac45_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631528"/>
            <a:ext cx="3960440" cy="30652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151" name="Picture 7" descr="D:\Мои документы\Работа_учеба\сказка мудростью богата\иллюстрации\0_94a03_b59313e7_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714182"/>
            <a:ext cx="3972272" cy="29254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295</Words>
  <Application>Microsoft Office PowerPoint</Application>
  <PresentationFormat>Экран (4:3)</PresentationFormat>
  <Paragraphs>67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Сказки мудростью богаты</vt:lpstr>
      <vt:lpstr>Выбери качества</vt:lpstr>
      <vt:lpstr> Узнай сказку</vt:lpstr>
      <vt:lpstr>«Честный мальчик»</vt:lpstr>
      <vt:lpstr>Задание на внимательность</vt:lpstr>
      <vt:lpstr>Найди дом</vt:lpstr>
      <vt:lpstr>Найди нужное слово</vt:lpstr>
      <vt:lpstr>Ответь на вопросы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Сказки мудростью богаты</dc:title>
  <cp:lastModifiedBy>Dream Admin</cp:lastModifiedBy>
  <cp:revision>73</cp:revision>
  <dcterms:modified xsi:type="dcterms:W3CDTF">2013-02-25T22:25:18Z</dcterms:modified>
</cp:coreProperties>
</file>