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7" r:id="rId4"/>
    <p:sldId id="268" r:id="rId5"/>
    <p:sldId id="261" r:id="rId6"/>
    <p:sldId id="262" r:id="rId7"/>
    <p:sldId id="258" r:id="rId8"/>
    <p:sldId id="269" r:id="rId9"/>
    <p:sldId id="266" r:id="rId10"/>
    <p:sldId id="263" r:id="rId11"/>
    <p:sldId id="270" r:id="rId12"/>
    <p:sldId id="259" r:id="rId13"/>
    <p:sldId id="265" r:id="rId14"/>
    <p:sldId id="271" r:id="rId15"/>
    <p:sldId id="264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28C16A-D18F-4982-BA82-A4CDBECD9769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628511-4B7E-46D2-8F02-40AE7A293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ПРЕДУПРЕЖДЕНИЕ ТРАВМ И ОКАЗАНИЕ ПОМОЩИ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технологии школы № 59</a:t>
            </a:r>
          </a:p>
          <a:p>
            <a:r>
              <a:rPr lang="ru-RU" dirty="0" smtClean="0"/>
              <a:t>Аверина Л.В.</a:t>
            </a:r>
            <a:endParaRPr lang="ru-RU" dirty="0"/>
          </a:p>
        </p:txBody>
      </p:sp>
      <p:pic>
        <p:nvPicPr>
          <p:cNvPr id="4" name="Picture 2" descr="http://dsad18.ucoz.ru/0_77d99_fbcdebb4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429000"/>
            <a:ext cx="3787860" cy="3143272"/>
          </a:xfrm>
          <a:prstGeom prst="rect">
            <a:avLst/>
          </a:prstGeom>
          <a:noFill/>
        </p:spPr>
      </p:pic>
      <p:pic>
        <p:nvPicPr>
          <p:cNvPr id="5" name="Picture 4" descr="http://dsad18.ucoz.ru/sosul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429000"/>
            <a:ext cx="2286016" cy="29590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04664"/>
            <a:ext cx="7344816" cy="590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При отсутствии сознания немедленно вызвать врача, до его прибытия двигать ребенка нежелательно (возможна травма шейного отдела позвоночника), необходимо укрыть пострадавшего, следить за его дыханием и пульсом. При наличии кровотечения наложить повязку. При возникновении рвоты - повернуть голову ребенка на бок, чтобы избежать аспирации рвотных масс.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4201204" cy="3163069"/>
          </a:xfrm>
        </p:spPr>
      </p:pic>
      <p:pic>
        <p:nvPicPr>
          <p:cNvPr id="8" name="Содержимое 7" descr="index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36096" y="1484784"/>
            <a:ext cx="3238268" cy="2428701"/>
          </a:xfrm>
        </p:spPr>
      </p:pic>
      <p:pic>
        <p:nvPicPr>
          <p:cNvPr id="9" name="Содержимое 5" descr="index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645024"/>
            <a:ext cx="4134297" cy="2751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Мелкие травмы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85860"/>
            <a:ext cx="691276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  </a:t>
            </a:r>
            <a:r>
              <a:rPr lang="ru-RU" sz="2400" dirty="0" smtClean="0"/>
              <a:t>Зимой дети нередко получают мелкие травмы об укрытые снегом острые предметы  осколки стекла, ветки, металлические предметы. От сильных повреждений обычно спасает большое количество одежды, однако </a:t>
            </a:r>
            <a:r>
              <a:rPr lang="ru-RU" sz="2400" b="1" dirty="0" smtClean="0"/>
              <a:t>заостренные предметы могут повредить кожный покров и без разрыва одежды, </a:t>
            </a:r>
            <a:r>
              <a:rPr lang="ru-RU" sz="2400" dirty="0" smtClean="0"/>
              <a:t>что бывает при быстром скользящем ударе. В таких случаях одежда сминается, а кожа повреждается предметом, как бы "завернутым" в ткань одежды. </a:t>
            </a:r>
            <a:r>
              <a:rPr lang="ru-RU" sz="2400" b="1" dirty="0" smtClean="0"/>
              <a:t>Поэтому даже при целостности одежды всегда необходимо убедиться в отсутствии повреждений на коже</a:t>
            </a:r>
            <a:endParaRPr lang="ru-RU" sz="2400" dirty="0" smtClean="0"/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</a:t>
            </a:r>
            <a:r>
              <a:rPr lang="ru-RU" dirty="0" smtClean="0"/>
              <a:t>Традиционная детская забава - облизывать на морозе металлические предметы (качели, перила и т. д.) может привести к неприятным последствиям. При резком движении тонкий и нежный слизистый покров остается на металле, начинается кровотечение, и потом в течение нескольких дней происходит болезненное заживление. Если язык ребенка прилип к поверхности, необходимо его уговорить потерпеть, зафиксировать голову, чтобы избежать резких движений, и полить на язык теплой водой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645024"/>
            <a:ext cx="4444535" cy="2957636"/>
          </a:xfrm>
        </p:spPr>
      </p:pic>
      <p:pic>
        <p:nvPicPr>
          <p:cNvPr id="8" name="Содержимое 7" descr="index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332656"/>
            <a:ext cx="4385178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u="sng" dirty="0" smtClean="0"/>
              <a:t>Для оказания помощи при зимних травмах в аптечке должны быть:</a:t>
            </a:r>
          </a:p>
          <a:p>
            <a:r>
              <a:rPr lang="ru-RU" dirty="0" smtClean="0"/>
              <a:t>1. Перевязочный материал (бинты стерильные и эластичные, стерильные салфетки, катушка пластыря, бактерицидный лейкопластырь).</a:t>
            </a:r>
          </a:p>
          <a:p>
            <a:r>
              <a:rPr lang="ru-RU" dirty="0" smtClean="0"/>
              <a:t>2. Антисептики (растворы перекиси водорода, бриллиантовой зелени).</a:t>
            </a:r>
          </a:p>
          <a:p>
            <a:r>
              <a:rPr lang="ru-RU" dirty="0" smtClean="0"/>
              <a:t>3. Обезболивающие средства (Ибупрофен, Парацетамол).</a:t>
            </a:r>
          </a:p>
          <a:p>
            <a:r>
              <a:rPr lang="ru-RU" dirty="0" smtClean="0"/>
              <a:t>4. Сосудорасширяющие средства (Но-шпа или Папаверин).</a:t>
            </a:r>
          </a:p>
          <a:p>
            <a:r>
              <a:rPr lang="ru-RU" dirty="0" smtClean="0"/>
              <a:t>5. Подручный материал для наложения шины (доски, фанера, проволочная шина).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Самым надежным способом борьбы с зимними травмами остается их профилактика: прогулки на морозе должны быть ограничены временем, ребенок должен быть одет соответственно погоде. Для уменьшения риска падений желательно выбирать обувь с рифленой подошвой. Даже в морозы необходимо избегать прогулок под нависшими сосульками. Во время активных игр дети должны находиться под присмотром взрослых.</a:t>
            </a:r>
            <a:endParaRPr lang="ru-RU" dirty="0"/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Травмы на льду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03648" y="1098989"/>
            <a:ext cx="6192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83D8B"/>
                </a:solidFill>
                <a:effectLst/>
                <a:latin typeface="Times New Roman" pitchFamily="18" charset="0"/>
                <a:cs typeface="Times New Roman" pitchFamily="18" charset="0"/>
              </a:rPr>
              <a:t>Оказание первой помощи при зимних травмах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травму зимой можно как при активных играх (катание с горки, на коньках, лыжах), так и при падении на льду. Наиболее часто в </a:t>
            </a:r>
            <a:r>
              <a:rPr kumimoji="0" lang="ru-RU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травмпункты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обращаются с вывихами и переломами верхних и нижних конечностей.</a:t>
            </a:r>
            <a:endParaRPr kumimoji="0" lang="ru-RU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AutoShape 2" descr="data:image/jpeg;base64,/9j/4AAQSkZJRgABAQAAAQABAAD/2wCEAAkGBhQSERUUEhQWFBUVGBQXFhcWFBQYFBUUFBcVGBcUFRUXGyYeFxkjGRUUHy8gJCcpLCwsFR4xNTAqNSYrLCkBCQoKDgwOFw8PFykcFxwpKSkpKSkpKSkpKSkpKSkpKSkpKSkpKSkpKSkpKSkpKSwpKSkpKSkpKSkpKSkpKSkpKf/AABEIALoA8AMBIgACEQEDEQH/xAAcAAABBQEBAQAAAAAAAAAAAAADAQIEBQYHAAj/xAA9EAABAwIDBQYEBAUEAgMAAAABAAIRAyEEMUEFElFhcQYigZGh8BMyscFCUtHhBxQjYvEWcpLCM4IVQ1P/xAAaAQADAQEBAQAAAAAAAAAAAAAAAQIDBAUG/8QAIxEAAgICAgICAwEAAAAAAAAAAAECEQMhEjEEQRNRIjJxYf/aAAwDAQACEQMRAD8A0uMOd9TqeKpyYOfqVc4kZ9T9VT1W3WRRJw7zx9Sm4l54+pXqDoTMQVSA9QeePqVXbYxHzSZiGgcJEmOZnNTqBWb7Q4oCtANxE9Rl6FZ5ejTF2VG0cIRLhflmCOCi0dn/ABW71N268aOnLgdfFXIJc6TkB8t8zxCqqjCXgiQ78IAMnprKx/hsVVarUpu3Xb7SLiZjq0z9FPoV3PzcfMg31K0uC2Ji64g0QRGVWA2DrDjveICvMD2AaAN94p6brZew5fI+pukTNlo02RyiuzEVMA+AQA7qBe2sZKPV2TPyiD+U6z+UjPpYrrGG7LUGi++7gS4gHlk0QLceqL/pzDxemI8dTnEmEuEwc4HGH7Omd5txmDnGnXr5qvxmyHNG80EjpcfqF3ar2bw5zotsRxzjqq+r2OwxkQWzGTjboDkrSkjNyizhL2Qmbi6N2u/hy9jTUw/9TdklgEVI4gD5oXOQVqiGMcxWvZHbJwmNoVwC7ceJaPmc1w3SBzh1lWOcukdiOxZpAYmu0h5E0qZ/AI/8r+Dj+HhmdJCTrTu03cG4SXHifl5uH5uSoMZtA72855JOZMn9lS4vafw5E8ff+VWUW18RdjSWnIkwOsLCUmz0sWOMUmza4bajSPm9VKGJB19VlMH2UfbfrOEflz8zb0KvaGyGNGbz/ufn4ABSmy2o9pk0V5yPqbJ4HNDYA0QBCKJAlUTbK7amxqWIbu1qbXjmLjm12bfArCbZ7FnCgvoS6lmR/wDYwc4+Yc10pyHuIWiJbezjjcRzSfG5rcdouw4qTUoQx+ZYbU3n/oeeR5LAY2k+k8sqNLHjNpF+vMcwmiboe+shGogOrJhqJmbdna6zpnqfqq+sQCplepn1P1VTWeSVZzht5Ne9Rt8jNE3pTAf8cMa5xyaC49GifssNg8HWxTzuN3nPO88n5WzcAk8o53W5p7PFdrqbiQ1w70ZlsiQOE5K8wmDZTZuU2hrRkBYDxzOl+SlxspS4ozGxex7WWqvfUcAD8NshuhhoPeMTqRkbLUYTCMYCGNa3IE23nN/vyjXMnLwUujgpF4Al1gIbfOWiA6VNZRa3nHl+ypRS6IcmwTMM43nIuzPHKzYtpBmwzRm7PiJzHCBoOAHMAEwOZuiF3jpa55zwlOaOvG+drX96Jk2C/k2530BvaOEgXvPildhBzB4a+QF+qNE558RP1Jk/5TfiZc+UeY180DIz8FwPnPlP2QXYUxx6H7Ka5w5Zx48pzQy7l/nyQBWVGEcoiOWS5X/EbsZuu/mcO3uvMVGNEw92T2tGjjaND1XY3XHDqoVejnppbRAHMuyHYoUIr4loNXNlMwRTP5naOfyybrdbV+JJ173GTnxMdVEq0nBxbEmM+I0j94QRRJ0sbkHM8zbL3GiCgFbAMe4EjfkOIBmDu23nDXThnzhXGyC1tMQZ3rzx4dBGQ055qNSw5PzXH4uc5SNBc2Nyoe0cWaU8SB75LOSpHRhk5Sps04qBI7EhYAdq6rn7lOlUquvZjZy1J0HMwrjZOFxGIh9X+kyxixc/iI0Fs5vos7s6nGvZpS6clIogoVKmMlMAhNEcmNhOLF7dTlVENgtxQNr7Bo4lm5VZvDQ5PYeLHZhWwEppYpJs5D2j/h9Xw8vozXpDgP6rRzYPm6t8gsWcbnY293X0i6mqHtB2Gw2Lk1GbtT/9WQ1/KdHeIKtMiUb6PVdep+qgVn3RqWK32yEF2HkqkYPQBz0gcnVcPCFKYFzsql3TFy4wOgV9RpAG+fT36qs2Q0BjTy/dWTXpiZKDven6LwOWU+t5Fhmb2tCj/Ej2V5r+N844GNIzNx6oJJedo925gf4SBueotnLjORsIgZZcUCiCAMt3SZAA0AYwXkECIGSk07i82zJO7JEjLoZ8UBQUDKxvzYIHGLk3EeKazK3E5Qb3JFuc2TGGYPdy/KTnY97IXg+ScKYm0SZIimQLnOW2zEzdAxnxeNgSeWQtzi5z4IZNtfX6cNAiSBawi/zEkZRIuY/RCcSeOmTcpFu84wYHK10AMc72OmaA9OeRxtlnTixyEaX9CgVKnl7iDo1A6IeMpAmSYz6+eiEQDMZCJnjNvPjmjYq44x6qI6pkAQOAEyBwGonimIR1VoJknUcr8I+Y9OU5WrNoYb4oNt0fhytGRJ16ZW8VKJgmLnLyOmQnn7D6lOBL884+WczvEm2h5qWioyadhNn4SnQpljQACO8dX2u5x1+ykU9pMI7uV4HJZ7E7Qe2LT9fLgqbF7ceywHUOm/jNo4wud2md8N7OgUMQHZKfSKyPZfH77GOcN3eBMEzqdVsGOaMrqkDsMGp5KF8QJwqK7MqHBLupm+nNcpAcAmuaiBy8QihHN+yWI36Ykyr8thY7sLX7pHMrYPKuJllX5OhjxKrsQ2FKfWuo+LqCMx5hU2ZpP6LvZ1WWN6D6KwY9U2yLUmzqAeOZKsm1RPvVCEyWwZnMcItPEHUxI8U9t5bnl46BonpHigA6cvPLKM8h5qVSi8XBnw9wPLRMQZlu7pGmcW98UdtKLxewkRMC2Zuh7osZH2A8syntJGR9M/GeSChzSZknhzniJuQMvVNfqTJnOSY8uHivCSBaRzv5xbzTKjoNzH18AJJOSAo88jLmBBgXFtdZhAfB0BzI5W4OysTe2SZ/NNbYnTMkMaSbSSZJBOoAXnv7tucS0uGZsRIkZ+CLDiMflnoOX7HwjNQ65vJ8LjwPTko+JxdQTZ2do3S7oW7h9nyAdoEidBMmQ4aHhM39bpWOg1U+81WUWFx9L5DPQypgrgzxH3so9TERbTgNdb6nkEyQpqNYLHKe9+b/AG6aZnJV78Q55O5MQTMw3ISd4CHH+4+Skfyxdd8tBtu2l32OeWWaG+t+WACbQAQSLbrQPndbM90IBEU4drCYkvMxkDfMgu+Ua7xueaqdq4mnSYX1t0jJrQO84kXABubDM8Z1ATdvdo2YZuYdUdfcBmJuHF/AnW/Kc1zzaO06lZ5fUcSdM4aNA0aD2UuNlJ0dZwdVr6LHU+6N1paBoIEBTMDtZwdBdOmS5NsntRWoQGkOaMmumByBGQ5KfR7b1BVD3ta5n4mAwSOTuKzcJejqjnjWzsLNojUooxw4rAU+1OHqEfDeQSBAdZxJ0jj0VzRedHTH1UW12jRcX0a6ligVIZUWbo4zdsTdTMPtIFOxNF42onCootGqCiuTsmjk1CpuWp9yZytrKe7aLzm53/JRnOvz+3HqhvfnpmubZ7ThH6D1MYeJ8yo763uUN7/O30QqlRFEukdB7NYgPwjCCZaSD4Ex1zVqw6ETym37rKdhMb/TqNvZ+XJzR9wVosTVDYIk71h3fS3RdcHo8HPGpssW1RInObZycpAAvJ6aI9LFtnOTlpnYm1zKzX8yXE3sYEAm40Lja1/8T3ptKrYGctbbrf8AbaTNuX1VNmaiaNmNtaI9RlFrSiHE8LRnkOOdj6qqZX634z97weakMrHmfO3QBSXSJhM5x0z8pJGpXmi0Dejhy4Z9FHDzpPs5wEjqrRmQOvsIHQRzBnEHoB6+80Ko/wBwZ8wg1MfTH4h78UI4xhtvjSbkfaEWOmOqXHHxny1VXtGRJzgEkEw7L8LjY9HDxVqxoOTh4EH2UKvSMQb2y/TXQ5KkRJFH/MNPEXkQIIHEDhnMItLEjqdDBy96KBiGPpu7vebexuW9Tp1CHUx7WAucQAB+bS1t78OfMlO6JUbZY16gvJ4b0yDGkkZnKGi6xXaXtkGFzKJDn3a59oyyOhIM90WGpcUza3aZ1XusltOXcnFp0ie6PU68s3jcGHCQII4aqFkV0bPx5KNorKlUuJc4lzibkmSTxTCUpSLY5TwSwkXigB2+p+B29WpHuVHdDJHrkqop7RCOxxbRox2zqj5gHdCQpuB7fwRvsIA/KZ8wYWNL5KV5WfBGvzSXs7TsPtdTqiWvkazYjq3RaKjtYHVfOVHEOY7ea4tI1ButJs3t1VZAqd8cRZ36FLg10aRyp9lyHi48QhPcSf2SVXXvHv63TXOMDj71XGe82I7NRKrjz96oz3ZqLVdw9lVRjJl32Ox27Xcwn522vqy/0JW3pEvBB+V2c5A6QOXquStxRpva9ubTPXiPESPFdN2djd9rHA90gEAf3c/PyXRHo8rOrdh2U43mkCMzJtrBfxm/d5lTqEkAmQR+aN4ZfK3Jgk5kTxSYp7aYBcSSQd1o8Jt91S4jtASSA065aeKbkkZRi2aRuJaP7na525zGfkEOptBwyhvXP/iPuSsFtHbzqZ71RtIHIX3vICVBw/aHfP8A5HETnuuieF+Shts1UYp7Oh/zxJ7ziept5BKa4F1lKG0YIutDhqLntyWdtmnFITEbUDbnRUW0e2rm2G6zqQPrdSdqbNqOMM5+mnVZL/ROINQl5aJzc9wMTyaZkcNVUI32KcqqkXWH7Rio69Vs+8ldYPaTm/I4mdCZYffJU+I7MsquaGU4AABfG6bajiVrtk9n6dJgsSRqSSm1T0wTtfkgNeq2qzg8RYmHDxm7efoufdocQXV3Akw2AASDBi5EfXVXnbnHuoVKRZmS4HmABPQyVlMZX36jncTP2+ybdoWKCU2wcwlSNSkrOjssrdoUAO8Bnmoat8UzeaVULpxu0eZ5EOMjy9KQuTSVoc4q842TQV5yAGALznJQmOQAi8vAJSgZu3ut19lBOn6wnPM5cTF0xx9zHBeefSSGl9vfH/KjVHI1R2Xko1VWjCZHqhbDsHtXuGlm9h7udmGIPgSR4rGVEbY+0zh67Kmgs7/Yc+sZ+C1icOQ6rtSqHVA2IIaL8XEne+nooNXYlSCWRfiUPaeJiszdMyyQeIBB+jgVotnYkOAlZy/YUP1VHM8b2Kqlzi/vEnNonwjhzWj2DsVtGiWFriXGXOcBoIAa2+Qlbr/45jswjUtk0xoFfJ9E8VdmVw3Z5u7AaY4uMnjbh0Wi2Xhd0bqkYkBo4JcDUBuk3RXZHfghJnimP2O12RhTcdZRf5zcMPskmOqFw+xg25uiYsQ2AjsxcqJjMQE2NbOZfxIu6j1f9GrLMdZa/tz3gw8Kn1a79AsbqhdDhpsOHLxKGHJwKVGykKAqetYkK5hV2OpiVpB06ObyI3GyEkhNeYTQ9bnAEhNeUm+kegBGp4amMRmhA0NFJNcxGNRIVJTo1hcmE8LpxN/YTHRz1XCfQsbUCjVMlJd7lRzkriYzIj1HeJUmo1R3LZHFM1OF7RU306AA3HUd1jmmTLCN0uadbkEgrcbLqhpgrk+y9j1az5YO6Ddxs3pzPJb3YONL6Yn5m913It/aCoyL2TjfaN/hsQIUh2KCy1DHkBDxe1zEDNKzTiW2P2nrmAbqqrdqTv8AcpmOMj6JMBXYRBMnVSX4enGg6wPqlViWvRCxO2qtW1O3M3UvB4V5afjO3jognGUKNy9s8Bc+iiv28+sd2gwni53dYP18E1EpqXpEkbQdRduuuND9ivYjam9klp7CMS95cTnkB4BDxtNrBYQoYJrox/bDEw1kG5eT5NP6rMAqd2mx2/W3RkwEf+xz+yrQVqlozb2G3k8OQAU9pQWmHBUPaosD4I7Sm42nvUzyunF0wybgymcUiUMTvhFbHm0DASonwkhanY2hAEifCSm1Mk9vQmF8pHG6SUAbRzr6nNDd+qVw/wAJp8Vwn0TGu+yE8WjgiOHvxTH/AKpozkRanP3+6suzfZWpjH27tJp77+H9rRq76Ky7M9j6mLO8ZZRmC78To0Zx66LquA2WylTFOm0NY0WA46k8SVvGN7PNzZEtIo8PsZlNrWMbutbYD7niSsXgsQ6liahcP6T3vaSNCHQ1x9QV1J9LULMbU2GGOdaWuLnD/wBrkHxRlVR0ZYXctjWN98lMpUWOEELP0cQ6id0y5oy4gcuKtMNj2uEtI+/kudHXKwmK7M0njKDyJB8woX+lm8XHk5ziFe4fGAqwYwFWEZyRmcPsFjfwjynyJyV1hcHEQICst5o0QsRiGtGaEXKTkiFjK4YLrJY/EOrEtY4NN4NzB6J3aDaxcYbkDdBwuCFSHC3CyqMeRzTnx0jLYjsZiWy4AVBcy10k8TB1VO5pbYgjqCPquvYUkQCpFfCB7YcAerQR5FbcTBZfs4yCnBy3+1OxNN0kN3D+andpP91M5eCx21di1MOe+JacnC7T+h5KHFm0ciZDDkYXEKOCjUyoOhMhjCpfgqYWpjiq5GTgkRnUlEqlHxNdQi660inRz5GvQ85JWusvaJipGINeIRAE7dTsZq356eaHFl54zSb1oXCfQM9MhXvZnsm7FO3ny2gDc6vOe6ydOJQ+zPZs4qpeRSZG+Rmc4Y3mfRdUweDa0BrRusbYACwAW2OF7ZweRn4/iuw+CwjWNDWANaBAAsANAFIISQvNP7e/NdB5jEcLINai1wIcJBzRi6U5pAsfTXxQFmV212dLRvU5cOEd4fqFl62GvI7p4i0rpz28LD3lwVXtDYVOrl3XHynmBn4LCWFXcTqx+Q+pGEp7TqMzAd6HzyKnUe1wFnB7T0kehTtpbFfSMOEjiPl81VVMMDosGmuzqTUui6d2taRYk+BVdjduuqCBYevkoQwglSqWEBQAzCUJz1Vxgm7pjXTw18kGlh4Uk0jEjMXHVVBtMxyR5IsRR3hfz5p1CoQQ1wvx480mCqBwEeI4E6KXVw+82D6aLsWzhqhd1QMds4OBBAMgyDkeqkYaqWncfmMjxRqovBz+ydBZyLtFsQ4arAux12n6tPRVrDddL7YbN+Lh3wLt74PMZ+i5i1YzjR2Y52h9apChVsSj435VXEyiKJyzadIa98pAEZlBK+nCuzBx9jdEwp6amiRC5MLl5xSJgausen7IuEwjqj202CXPcGgDj9lHc77+t1uP4b7IkvxDhl3Gf93DzhckY2z2cuRQi2a7ZGzG0KbKLBl8x4n8T+pPpCtwyCBfwTMLTtNhPuEdg9Z9F1pHjOTe2NrNAEk+5j6rwbw8TpPBMeN5wHC/joiVLC3soENZBCUtjx5IeHZGX+eqK88UCEn3wSFo9+7Lzm8MkoCABvYDY94c7+ap8b2YpPMtmmeXy+RV6UwmEmkylJrpmMxHZOq35S145GD5H9UjNkPbmxw8JHotiSDovA8PVR8SNlnl7Mo3DWuFIp0Fo3X9/smFo1aEfEHzf4UBw7gZZ80WGjxmWHnqFNwOMbUaCJF4IOYd+UqbUwzToRrI4i4KHisMGNkW3nbx6nX0VxVGUmm9ETG4LfbaxF2ngf0KHRdvNvZwseR58lOYZt0QKtODbI2P7qiCLWaHDzn7rH7T7BseS6i8UyT8pEtnlwWvc2zuYnyzS4SSyfL7pNWVGTXRx/bOx6lFxp1BciQRk4cQVVswy652x2a2ph3F1nUwXNPCMx4hcuqPAWT1o6otT2wO5Ci1X3T6+IUXeTS+zPJJeghyTN5POSEVaMRhXoRGtT91Ay/3S4gNuXEAdSYA812fY2zvg0aVEfhbB13jbed/ylco7MsBxuHkT/VGfKYXcvhj4mQ+U6LPGdnlydpCRYx5JxgDpnyRxTG5kNNOaZjqY3BYZ8FsjgITH+Enxj/Ce9x/dHdTG8LDyRcPTG9kPLqmBDpDvHkB5lEqcipWFpjedYaaJcRTEZDyHBICqNfdtNtOJPBHpO5SPoiY+kNwmBMA5DOc0zAsEG3u6AHkJHGCpgpDgMuAQnsECw8uaAIlR3H35IbKoJsUlZonJSqVIRkMuA4JgDbU4ykqNJyMKTTpgtyHkhlg4IAh/FM7pEHqIVZ2k2j8OiHGSA5k7pg55hXVVg7thn9gsb29tREW/qNSGi3pY9p3SDYgEG1wYyHvNSnuBbY+qxlKzcJH5Kno5sLS4f5UkDAYnEhrHOcYiRGpJNgpdB0MFsxJHDiouMYDVoggQXG2istosG5kPl+4VCMn2j2gf5atUkgRuMiLueYi/Jcpxb4JC6J/EdoAw4Fh/VMaT3RMdFznaHzeCze5G61jsiucvMXgiAIMhxyQiinJCcmgPBeL14JhQB//2Q=="/>
          <p:cNvSpPr>
            <a:spLocks noChangeAspect="1" noChangeArrowheads="1"/>
          </p:cNvSpPr>
          <p:nvPr/>
        </p:nvSpPr>
        <p:spPr bwMode="auto">
          <a:xfrm>
            <a:off x="155575" y="-846138"/>
            <a:ext cx="22860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4481102" cy="3192785"/>
          </a:xfrm>
        </p:spPr>
      </p:pic>
      <p:pic>
        <p:nvPicPr>
          <p:cNvPr id="6" name="Содержимое 5" descr="index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779912" y="3140968"/>
            <a:ext cx="5126033" cy="343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3546111" cy="2659583"/>
          </a:xfrm>
        </p:spPr>
      </p:pic>
      <p:pic>
        <p:nvPicPr>
          <p:cNvPr id="6" name="Содержимое 5" descr="index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95936" y="2852936"/>
            <a:ext cx="4691478" cy="35140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Оказание первой помощи при подозрении на перелом конечности: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7632848" cy="4709160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Зафиксировать конечность как минимум в двух суставах, выше и ниже травматического повреждения.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Положить холод на область травмы.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наличии кровотечения наложить жгут (плотно перетянуть конечность ремнем или иным подручным средством), положить давящую повязку. Снять одежду с травмированной конечности, как правило, затруднительно, поэтому целесообразно разрезать рукав или штанину ножницами.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336704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Осуществить транспортировку пострадавшего в теплое помещение. При травмах верхних конечностей ребенка можно нести на руках. Если ребенок не может идти, нужно сконструировать носилки из подручных материалов. При подозрении на травму спины и шеи важно положить пострадавшего на жесткую поверхность и зафиксировать шею плотным воротником.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теплом помещении дать теплое питье, обезболивающее средство.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Снять одежду, осмотреть место травмы, при наличии ссадин, кровотечения - наложить повязку, при наличии признаков отморожения - оказать соответствующую помощь 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Вызвать врача.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850106"/>
          </a:xfrm>
        </p:spPr>
        <p:txBody>
          <a:bodyPr/>
          <a:lstStyle/>
          <a:p>
            <a:r>
              <a:rPr lang="ru-RU" dirty="0" smtClean="0"/>
              <a:t>Травмы головы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76456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</a:t>
            </a:r>
            <a:r>
              <a:rPr lang="ru-RU" sz="2000" dirty="0" smtClean="0"/>
              <a:t>Ежегодно случаются смертельные случаи в результате падения сосулек. Тяжесть травмы определяется непосредственно массой упавшего с крыши льда и высотой падения. При падении сосульки в подавляющем большинстве случаев отмечаются травмы головы - от легких ушибов до тяжелейшей открытой черепно-мозговой травмы. </a:t>
            </a:r>
            <a:r>
              <a:rPr lang="ru-RU" sz="2000" b="1" i="1" u="sng" dirty="0" smtClean="0"/>
              <a:t>Оказание первой помощи при ударе сосулькой : </a:t>
            </a:r>
            <a:r>
              <a:rPr lang="ru-RU" sz="2000" dirty="0" smtClean="0"/>
              <a:t>Если ребенок после полученной травмы в сознании - отвести его в помещение, уложить, оценить характер внешних повреждений, обработать ссадину антисептиком, наложить повязку.</a:t>
            </a:r>
          </a:p>
        </p:txBody>
      </p:sp>
      <p:pic>
        <p:nvPicPr>
          <p:cNvPr id="4" name="Picture 6" descr="http://im0-tub-ru.yandex.net/i?id=285863261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429250"/>
            <a:ext cx="1714500" cy="1428750"/>
          </a:xfrm>
          <a:prstGeom prst="rect">
            <a:avLst/>
          </a:prstGeom>
          <a:noFill/>
        </p:spPr>
      </p:pic>
      <p:pic>
        <p:nvPicPr>
          <p:cNvPr id="16386" name="Picture 2" descr="http://im6-tub-ru.yandex.net/i?id=380575730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941168"/>
            <a:ext cx="2095515" cy="1571636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534893829-5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437112"/>
            <a:ext cx="1760232" cy="2000264"/>
          </a:xfrm>
          <a:prstGeom prst="rect">
            <a:avLst/>
          </a:prstGeom>
          <a:noFill/>
        </p:spPr>
      </p:pic>
      <p:sp>
        <p:nvSpPr>
          <p:cNvPr id="8194" name="AutoShape 2" descr="data:image/jpeg;base64,/9j/4AAQSkZJRgABAQAAAQABAAD/2wCEAAkGBhQSERUUEhQWFBUVGBQXFhcWFBQYFBUUFBcVGBcUFRUXGyYeFxkjGRUUHy8gJCcpLCwsFR4xNTAqNSYrLCkBCQoKDgwOFw8PFykcFxwpKSkpKSkpKSkpKSkpKSkpKSkpKSkpKSkpKSkpKSkpKSwpKSkpKSkpKSkpKSkpKSkpKf/AABEIALoA8AMBIgACEQEDEQH/xAAcAAABBQEBAQAAAAAAAAAAAAADAQIEBQYHAAj/xAA9EAABAwIDBQYEBAUEAgMAAAABAAIRAyEEMUEFElFhcQYigZGh8BMyscFCUtHhBxQjYvEWcpLCM4IVQ1P/xAAaAQADAQEBAQAAAAAAAAAAAAAAAQIDBAUG/8QAIxEAAgICAgICAwEAAAAAAAAAAAECEQMhEjEEQRNRIjJxYf/aAAwDAQACEQMRAD8A0uMOd9TqeKpyYOfqVc4kZ9T9VT1W3WRRJw7zx9Sm4l54+pXqDoTMQVSA9QeePqVXbYxHzSZiGgcJEmOZnNTqBWb7Q4oCtANxE9Rl6FZ5ejTF2VG0cIRLhflmCOCi0dn/ABW71N268aOnLgdfFXIJc6TkB8t8zxCqqjCXgiQ78IAMnprKx/hsVVarUpu3Xb7SLiZjq0z9FPoV3PzcfMg31K0uC2Ji64g0QRGVWA2DrDjveICvMD2AaAN94p6brZew5fI+pukTNlo02RyiuzEVMA+AQA7qBe2sZKPV2TPyiD+U6z+UjPpYrrGG7LUGi++7gS4gHlk0QLceqL/pzDxemI8dTnEmEuEwc4HGH7Omd5txmDnGnXr5qvxmyHNG80EjpcfqF3ar2bw5zotsRxzjqq+r2OwxkQWzGTjboDkrSkjNyizhL2Qmbi6N2u/hy9jTUw/9TdklgEVI4gD5oXOQVqiGMcxWvZHbJwmNoVwC7ceJaPmc1w3SBzh1lWOcukdiOxZpAYmu0h5E0qZ/AI/8r+Dj+HhmdJCTrTu03cG4SXHifl5uH5uSoMZtA72855JOZMn9lS4vafw5E8ff+VWUW18RdjSWnIkwOsLCUmz0sWOMUmza4bajSPm9VKGJB19VlMH2UfbfrOEflz8zb0KvaGyGNGbz/ufn4ABSmy2o9pk0V5yPqbJ4HNDYA0QBCKJAlUTbK7amxqWIbu1qbXjmLjm12bfArCbZ7FnCgvoS6lmR/wDYwc4+Yc10pyHuIWiJbezjjcRzSfG5rcdouw4qTUoQx+ZYbU3n/oeeR5LAY2k+k8sqNLHjNpF+vMcwmiboe+shGogOrJhqJmbdna6zpnqfqq+sQCplepn1P1VTWeSVZzht5Ne9Rt8jNE3pTAf8cMa5xyaC49GifssNg8HWxTzuN3nPO88n5WzcAk8o53W5p7PFdrqbiQ1w70ZlsiQOE5K8wmDZTZuU2hrRkBYDxzOl+SlxspS4ozGxex7WWqvfUcAD8NshuhhoPeMTqRkbLUYTCMYCGNa3IE23nN/vyjXMnLwUujgpF4Al1gIbfOWiA6VNZRa3nHl+ypRS6IcmwTMM43nIuzPHKzYtpBmwzRm7PiJzHCBoOAHMAEwOZuiF3jpa55zwlOaOvG+drX96Jk2C/k2530BvaOEgXvPildhBzB4a+QF+qNE558RP1Jk/5TfiZc+UeY180DIz8FwPnPlP2QXYUxx6H7Ka5w5Zx48pzQy7l/nyQBWVGEcoiOWS5X/EbsZuu/mcO3uvMVGNEw92T2tGjjaND1XY3XHDqoVejnppbRAHMuyHYoUIr4loNXNlMwRTP5naOfyybrdbV+JJ173GTnxMdVEq0nBxbEmM+I0j94QRRJ0sbkHM8zbL3GiCgFbAMe4EjfkOIBmDu23nDXThnzhXGyC1tMQZ3rzx4dBGQ055qNSw5PzXH4uc5SNBc2Nyoe0cWaU8SB75LOSpHRhk5Sps04qBI7EhYAdq6rn7lOlUquvZjZy1J0HMwrjZOFxGIh9X+kyxixc/iI0Fs5vos7s6nGvZpS6clIogoVKmMlMAhNEcmNhOLF7dTlVENgtxQNr7Bo4lm5VZvDQ5PYeLHZhWwEppYpJs5D2j/h9Xw8vozXpDgP6rRzYPm6t8gsWcbnY293X0i6mqHtB2Gw2Lk1GbtT/9WQ1/KdHeIKtMiUb6PVdep+qgVn3RqWK32yEF2HkqkYPQBz0gcnVcPCFKYFzsql3TFy4wOgV9RpAG+fT36qs2Q0BjTy/dWTXpiZKDven6LwOWU+t5Fhmb2tCj/Ej2V5r+N844GNIzNx6oJJedo925gf4SBueotnLjORsIgZZcUCiCAMt3SZAA0AYwXkECIGSk07i82zJO7JEjLoZ8UBQUDKxvzYIHGLk3EeKazK3E5Qb3JFuc2TGGYPdy/KTnY97IXg+ScKYm0SZIimQLnOW2zEzdAxnxeNgSeWQtzi5z4IZNtfX6cNAiSBawi/zEkZRIuY/RCcSeOmTcpFu84wYHK10AMc72OmaA9OeRxtlnTixyEaX9CgVKnl7iDo1A6IeMpAmSYz6+eiEQDMZCJnjNvPjmjYq44x6qI6pkAQOAEyBwGonimIR1VoJknUcr8I+Y9OU5WrNoYb4oNt0fhytGRJ16ZW8VKJgmLnLyOmQnn7D6lOBL884+WczvEm2h5qWioyadhNn4SnQpljQACO8dX2u5x1+ykU9pMI7uV4HJZ7E7Qe2LT9fLgqbF7ceywHUOm/jNo4wud2md8N7OgUMQHZKfSKyPZfH77GOcN3eBMEzqdVsGOaMrqkDsMGp5KF8QJwqK7MqHBLupm+nNcpAcAmuaiBy8QihHN+yWI36Ykyr8thY7sLX7pHMrYPKuJllX5OhjxKrsQ2FKfWuo+LqCMx5hU2ZpP6LvZ1WWN6D6KwY9U2yLUmzqAeOZKsm1RPvVCEyWwZnMcItPEHUxI8U9t5bnl46BonpHigA6cvPLKM8h5qVSi8XBnw9wPLRMQZlu7pGmcW98UdtKLxewkRMC2Zuh7osZH2A8syntJGR9M/GeSChzSZknhzniJuQMvVNfqTJnOSY8uHivCSBaRzv5xbzTKjoNzH18AJJOSAo88jLmBBgXFtdZhAfB0BzI5W4OysTe2SZ/NNbYnTMkMaSbSSZJBOoAXnv7tucS0uGZsRIkZ+CLDiMflnoOX7HwjNQ65vJ8LjwPTko+JxdQTZ2do3S7oW7h9nyAdoEidBMmQ4aHhM39bpWOg1U+81WUWFx9L5DPQypgrgzxH3so9TERbTgNdb6nkEyQpqNYLHKe9+b/AG6aZnJV78Q55O5MQTMw3ISd4CHH+4+Skfyxdd8tBtu2l32OeWWaG+t+WACbQAQSLbrQPndbM90IBEU4drCYkvMxkDfMgu+Ua7xueaqdq4mnSYX1t0jJrQO84kXABubDM8Z1ATdvdo2YZuYdUdfcBmJuHF/AnW/Kc1zzaO06lZ5fUcSdM4aNA0aD2UuNlJ0dZwdVr6LHU+6N1paBoIEBTMDtZwdBdOmS5NsntRWoQGkOaMmumByBGQ5KfR7b1BVD3ta5n4mAwSOTuKzcJejqjnjWzsLNojUooxw4rAU+1OHqEfDeQSBAdZxJ0jj0VzRedHTH1UW12jRcX0a6ligVIZUWbo4zdsTdTMPtIFOxNF42onCootGqCiuTsmjk1CpuWp9yZytrKe7aLzm53/JRnOvz+3HqhvfnpmubZ7ThH6D1MYeJ8yo763uUN7/O30QqlRFEukdB7NYgPwjCCZaSD4Ex1zVqw6ETym37rKdhMb/TqNvZ+XJzR9wVosTVDYIk71h3fS3RdcHo8HPGpssW1RInObZycpAAvJ6aI9LFtnOTlpnYm1zKzX8yXE3sYEAm40Lja1/8T3ptKrYGctbbrf8AbaTNuX1VNmaiaNmNtaI9RlFrSiHE8LRnkOOdj6qqZX634z97weakMrHmfO3QBSXSJhM5x0z8pJGpXmi0Dejhy4Z9FHDzpPs5wEjqrRmQOvsIHQRzBnEHoB6+80Ko/wBwZ8wg1MfTH4h78UI4xhtvjSbkfaEWOmOqXHHxny1VXtGRJzgEkEw7L8LjY9HDxVqxoOTh4EH2UKvSMQb2y/TXQ5KkRJFH/MNPEXkQIIHEDhnMItLEjqdDBy96KBiGPpu7vebexuW9Tp1CHUx7WAucQAB+bS1t78OfMlO6JUbZY16gvJ4b0yDGkkZnKGi6xXaXtkGFzKJDn3a59oyyOhIM90WGpcUza3aZ1XusltOXcnFp0ie6PU68s3jcGHCQII4aqFkV0bPx5KNorKlUuJc4lzibkmSTxTCUpSLY5TwSwkXigB2+p+B29WpHuVHdDJHrkqop7RCOxxbRox2zqj5gHdCQpuB7fwRvsIA/KZ8wYWNL5KV5WfBGvzSXs7TsPtdTqiWvkazYjq3RaKjtYHVfOVHEOY7ea4tI1ButJs3t1VZAqd8cRZ36FLg10aRyp9lyHi48QhPcSf2SVXXvHv63TXOMDj71XGe82I7NRKrjz96oz3ZqLVdw9lVRjJl32Ox27Xcwn522vqy/0JW3pEvBB+V2c5A6QOXquStxRpva9ubTPXiPESPFdN2djd9rHA90gEAf3c/PyXRHo8rOrdh2U43mkCMzJtrBfxm/d5lTqEkAmQR+aN4ZfK3Jgk5kTxSYp7aYBcSSQd1o8Jt91S4jtASSA065aeKbkkZRi2aRuJaP7na525zGfkEOptBwyhvXP/iPuSsFtHbzqZ71RtIHIX3vICVBw/aHfP8A5HETnuuieF+Shts1UYp7Oh/zxJ7ziept5BKa4F1lKG0YIutDhqLntyWdtmnFITEbUDbnRUW0e2rm2G6zqQPrdSdqbNqOMM5+mnVZL/ROINQl5aJzc9wMTyaZkcNVUI32KcqqkXWH7Rio69Vs+8ldYPaTm/I4mdCZYffJU+I7MsquaGU4AABfG6bajiVrtk9n6dJgsSRqSSm1T0wTtfkgNeq2qzg8RYmHDxm7efoufdocQXV3Akw2AASDBi5EfXVXnbnHuoVKRZmS4HmABPQyVlMZX36jncTP2+ybdoWKCU2wcwlSNSkrOjssrdoUAO8Bnmoat8UzeaVULpxu0eZ5EOMjy9KQuTSVoc4q842TQV5yAGALznJQmOQAi8vAJSgZu3ut19lBOn6wnPM5cTF0xx9zHBeefSSGl9vfH/KjVHI1R2Xko1VWjCZHqhbDsHtXuGlm9h7udmGIPgSR4rGVEbY+0zh67Kmgs7/Yc+sZ+C1icOQ6rtSqHVA2IIaL8XEne+nooNXYlSCWRfiUPaeJiszdMyyQeIBB+jgVotnYkOAlZy/YUP1VHM8b2Kqlzi/vEnNonwjhzWj2DsVtGiWFriXGXOcBoIAa2+Qlbr/45jswjUtk0xoFfJ9E8VdmVw3Z5u7AaY4uMnjbh0Wi2Xhd0bqkYkBo4JcDUBuk3RXZHfghJnimP2O12RhTcdZRf5zcMPskmOqFw+xg25uiYsQ2AjsxcqJjMQE2NbOZfxIu6j1f9GrLMdZa/tz3gw8Kn1a79AsbqhdDhpsOHLxKGHJwKVGykKAqetYkK5hV2OpiVpB06ObyI3GyEkhNeYTQ9bnAEhNeUm+kegBGp4amMRmhA0NFJNcxGNRIVJTo1hcmE8LpxN/YTHRz1XCfQsbUCjVMlJd7lRzkriYzIj1HeJUmo1R3LZHFM1OF7RU306AA3HUd1jmmTLCN0uadbkEgrcbLqhpgrk+y9j1az5YO6Ddxs3pzPJb3YONL6Yn5m913It/aCoyL2TjfaN/hsQIUh2KCy1DHkBDxe1zEDNKzTiW2P2nrmAbqqrdqTv8AcpmOMj6JMBXYRBMnVSX4enGg6wPqlViWvRCxO2qtW1O3M3UvB4V5afjO3jognGUKNy9s8Bc+iiv28+sd2gwni53dYP18E1EpqXpEkbQdRduuuND9ivYjam9klp7CMS95cTnkB4BDxtNrBYQoYJrox/bDEw1kG5eT5NP6rMAqd2mx2/W3RkwEf+xz+yrQVqlozb2G3k8OQAU9pQWmHBUPaosD4I7Sm42nvUzyunF0wybgymcUiUMTvhFbHm0DASonwkhanY2hAEifCSm1Mk9vQmF8pHG6SUAbRzr6nNDd+qVw/wAJp8Vwn0TGu+yE8WjgiOHvxTH/AKpozkRanP3+6suzfZWpjH27tJp77+H9rRq76Ky7M9j6mLO8ZZRmC78To0Zx66LquA2WylTFOm0NY0WA46k8SVvGN7PNzZEtIo8PsZlNrWMbutbYD7niSsXgsQ6liahcP6T3vaSNCHQ1x9QV1J9LULMbU2GGOdaWuLnD/wBrkHxRlVR0ZYXctjWN98lMpUWOEELP0cQ6id0y5oy4gcuKtMNj2uEtI+/kudHXKwmK7M0njKDyJB8woX+lm8XHk5ziFe4fGAqwYwFWEZyRmcPsFjfwjynyJyV1hcHEQICst5o0QsRiGtGaEXKTkiFjK4YLrJY/EOrEtY4NN4NzB6J3aDaxcYbkDdBwuCFSHC3CyqMeRzTnx0jLYjsZiWy4AVBcy10k8TB1VO5pbYgjqCPquvYUkQCpFfCB7YcAerQR5FbcTBZfs4yCnBy3+1OxNN0kN3D+andpP91M5eCx21di1MOe+JacnC7T+h5KHFm0ciZDDkYXEKOCjUyoOhMhjCpfgqYWpjiq5GTgkRnUlEqlHxNdQi660inRz5GvQ85JWusvaJipGINeIRAE7dTsZq356eaHFl54zSb1oXCfQM9MhXvZnsm7FO3ny2gDc6vOe6ydOJQ+zPZs4qpeRSZG+Rmc4Y3mfRdUweDa0BrRusbYACwAW2OF7ZweRn4/iuw+CwjWNDWANaBAAsANAFIISQvNP7e/NdB5jEcLINai1wIcJBzRi6U5pAsfTXxQFmV212dLRvU5cOEd4fqFl62GvI7p4i0rpz28LD3lwVXtDYVOrl3XHynmBn4LCWFXcTqx+Q+pGEp7TqMzAd6HzyKnUe1wFnB7T0kehTtpbFfSMOEjiPl81VVMMDosGmuzqTUui6d2taRYk+BVdjduuqCBYevkoQwglSqWEBQAzCUJz1Vxgm7pjXTw18kGlh4Uk0jEjMXHVVBtMxyR5IsRR3hfz5p1CoQQ1wvx480mCqBwEeI4E6KXVw+82D6aLsWzhqhd1QMds4OBBAMgyDkeqkYaqWncfmMjxRqovBz+ydBZyLtFsQ4arAux12n6tPRVrDddL7YbN+Lh3wLt74PMZ+i5i1YzjR2Y52h9apChVsSj435VXEyiKJyzadIa98pAEZlBK+nCuzBx9jdEwp6amiRC5MLl5xSJgausen7IuEwjqj202CXPcGgDj9lHc77+t1uP4b7IkvxDhl3Gf93DzhckY2z2cuRQi2a7ZGzG0KbKLBl8x4n8T+pPpCtwyCBfwTMLTtNhPuEdg9Z9F1pHjOTe2NrNAEk+5j6rwbw8TpPBMeN5wHC/joiVLC3soENZBCUtjx5IeHZGX+eqK88UCEn3wSFo9+7Lzm8MkoCABvYDY94c7+ap8b2YpPMtmmeXy+RV6UwmEmkylJrpmMxHZOq35S145GD5H9UjNkPbmxw8JHotiSDovA8PVR8SNlnl7Mo3DWuFIp0Fo3X9/smFo1aEfEHzf4UBw7gZZ80WGjxmWHnqFNwOMbUaCJF4IOYd+UqbUwzToRrI4i4KHisMGNkW3nbx6nX0VxVGUmm9ETG4LfbaxF2ngf0KHRdvNvZwseR58lOYZt0QKtODbI2P7qiCLWaHDzn7rH7T7BseS6i8UyT8pEtnlwWvc2zuYnyzS4SSyfL7pNWVGTXRx/bOx6lFxp1BciQRk4cQVVswy652x2a2ph3F1nUwXNPCMx4hcuqPAWT1o6otT2wO5Ci1X3T6+IUXeTS+zPJJeghyTN5POSEVaMRhXoRGtT91Ay/3S4gNuXEAdSYA812fY2zvg0aVEfhbB13jbed/ylco7MsBxuHkT/VGfKYXcvhj4mQ+U6LPGdnlydpCRYx5JxgDpnyRxTG5kNNOaZjqY3BYZ8FsjgITH+Enxj/Ce9x/dHdTG8LDyRcPTG9kPLqmBDpDvHkB5lEqcipWFpjedYaaJcRTEZDyHBICqNfdtNtOJPBHpO5SPoiY+kNwmBMA5DOc0zAsEG3u6AHkJHGCpgpDgMuAQnsECw8uaAIlR3H35IbKoJsUlZonJSqVIRkMuA4JgDbU4ykqNJyMKTTpgtyHkhlg4IAh/FM7pEHqIVZ2k2j8OiHGSA5k7pg55hXVVg7thn9gsb29tREW/qNSGi3pY9p3SDYgEG1wYyHvNSnuBbY+qxlKzcJH5Kno5sLS4f5UkDAYnEhrHOcYiRGpJNgpdB0MFsxJHDiouMYDVoggQXG2istosG5kPl+4VCMn2j2gf5atUkgRuMiLueYi/Jcpxb4JC6J/EdoAw4Fh/VMaT3RMdFznaHzeCze5G61jsiucvMXgiAIMhxyQiinJCcmgPBeL14JhQB//2Q=="/>
          <p:cNvSpPr>
            <a:spLocks noChangeAspect="1" noChangeArrowheads="1"/>
          </p:cNvSpPr>
          <p:nvPr/>
        </p:nvSpPr>
        <p:spPr bwMode="auto">
          <a:xfrm>
            <a:off x="155575" y="-846138"/>
            <a:ext cx="22860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data:image/jpeg;base64,/9j/4AAQSkZJRgABAQAAAQABAAD/2wCEAAkGBhQSERUUEhQWFBUVGBQXFhcWFBQYFBUUFBcVGBcUFRUXGyYeFxkjGRUUHy8gJCcpLCwsFR4xNTAqNSYrLCkBCQoKDgwOFw8PFykcFxwpKSkpKSkpKSkpKSkpKSkpKSkpKSkpKSkpKSkpKSkpKSwpKSkpKSkpKSkpKSkpKSkpKf/AABEIALoA8AMBIgACEQEDEQH/xAAcAAABBQEBAQAAAAAAAAAAAAADAQIEBQYHAAj/xAA9EAABAwIDBQYEBAUEAgMAAAABAAIRAyEEMUEFElFhcQYigZGh8BMyscFCUtHhBxQjYvEWcpLCM4IVQ1P/xAAaAQADAQEBAQAAAAAAAAAAAAAAAQIDBAUG/8QAIxEAAgICAgICAwEAAAAAAAAAAAECEQMhEjEEQRNRIjJxYf/aAAwDAQACEQMRAD8A0uMOd9TqeKpyYOfqVc4kZ9T9VT1W3WRRJw7zx9Sm4l54+pXqDoTMQVSA9QeePqVXbYxHzSZiGgcJEmOZnNTqBWb7Q4oCtANxE9Rl6FZ5ejTF2VG0cIRLhflmCOCi0dn/ABW71N268aOnLgdfFXIJc6TkB8t8zxCqqjCXgiQ78IAMnprKx/hsVVarUpu3Xb7SLiZjq0z9FPoV3PzcfMg31K0uC2Ji64g0QRGVWA2DrDjveICvMD2AaAN94p6brZew5fI+pukTNlo02RyiuzEVMA+AQA7qBe2sZKPV2TPyiD+U6z+UjPpYrrGG7LUGi++7gS4gHlk0QLceqL/pzDxemI8dTnEmEuEwc4HGH7Omd5txmDnGnXr5qvxmyHNG80EjpcfqF3ar2bw5zotsRxzjqq+r2OwxkQWzGTjboDkrSkjNyizhL2Qmbi6N2u/hy9jTUw/9TdklgEVI4gD5oXOQVqiGMcxWvZHbJwmNoVwC7ceJaPmc1w3SBzh1lWOcukdiOxZpAYmu0h5E0qZ/AI/8r+Dj+HhmdJCTrTu03cG4SXHifl5uH5uSoMZtA72855JOZMn9lS4vafw5E8ff+VWUW18RdjSWnIkwOsLCUmz0sWOMUmza4bajSPm9VKGJB19VlMH2UfbfrOEflz8zb0KvaGyGNGbz/ufn4ABSmy2o9pk0V5yPqbJ4HNDYA0QBCKJAlUTbK7amxqWIbu1qbXjmLjm12bfArCbZ7FnCgvoS6lmR/wDYwc4+Yc10pyHuIWiJbezjjcRzSfG5rcdouw4qTUoQx+ZYbU3n/oeeR5LAY2k+k8sqNLHjNpF+vMcwmiboe+shGogOrJhqJmbdna6zpnqfqq+sQCplepn1P1VTWeSVZzht5Ne9Rt8jNE3pTAf8cMa5xyaC49GifssNg8HWxTzuN3nPO88n5WzcAk8o53W5p7PFdrqbiQ1w70ZlsiQOE5K8wmDZTZuU2hrRkBYDxzOl+SlxspS4ozGxex7WWqvfUcAD8NshuhhoPeMTqRkbLUYTCMYCGNa3IE23nN/vyjXMnLwUujgpF4Al1gIbfOWiA6VNZRa3nHl+ypRS6IcmwTMM43nIuzPHKzYtpBmwzRm7PiJzHCBoOAHMAEwOZuiF3jpa55zwlOaOvG+drX96Jk2C/k2530BvaOEgXvPildhBzB4a+QF+qNE558RP1Jk/5TfiZc+UeY180DIz8FwPnPlP2QXYUxx6H7Ka5w5Zx48pzQy7l/nyQBWVGEcoiOWS5X/EbsZuu/mcO3uvMVGNEw92T2tGjjaND1XY3XHDqoVejnppbRAHMuyHYoUIr4loNXNlMwRTP5naOfyybrdbV+JJ173GTnxMdVEq0nBxbEmM+I0j94QRRJ0sbkHM8zbL3GiCgFbAMe4EjfkOIBmDu23nDXThnzhXGyC1tMQZ3rzx4dBGQ055qNSw5PzXH4uc5SNBc2Nyoe0cWaU8SB75LOSpHRhk5Sps04qBI7EhYAdq6rn7lOlUquvZjZy1J0HMwrjZOFxGIh9X+kyxixc/iI0Fs5vos7s6nGvZpS6clIogoVKmMlMAhNEcmNhOLF7dTlVENgtxQNr7Bo4lm5VZvDQ5PYeLHZhWwEppYpJs5D2j/h9Xw8vozXpDgP6rRzYPm6t8gsWcbnY293X0i6mqHtB2Gw2Lk1GbtT/9WQ1/KdHeIKtMiUb6PVdep+qgVn3RqWK32yEF2HkqkYPQBz0gcnVcPCFKYFzsql3TFy4wOgV9RpAG+fT36qs2Q0BjTy/dWTXpiZKDven6LwOWU+t5Fhmb2tCj/Ej2V5r+N844GNIzNx6oJJedo925gf4SBueotnLjORsIgZZcUCiCAMt3SZAA0AYwXkECIGSk07i82zJO7JEjLoZ8UBQUDKxvzYIHGLk3EeKazK3E5Qb3JFuc2TGGYPdy/KTnY97IXg+ScKYm0SZIimQLnOW2zEzdAxnxeNgSeWQtzi5z4IZNtfX6cNAiSBawi/zEkZRIuY/RCcSeOmTcpFu84wYHK10AMc72OmaA9OeRxtlnTixyEaX9CgVKnl7iDo1A6IeMpAmSYz6+eiEQDMZCJnjNvPjmjYq44x6qI6pkAQOAEyBwGonimIR1VoJknUcr8I+Y9OU5WrNoYb4oNt0fhytGRJ16ZW8VKJgmLnLyOmQnn7D6lOBL884+WczvEm2h5qWioyadhNn4SnQpljQACO8dX2u5x1+ykU9pMI7uV4HJZ7E7Qe2LT9fLgqbF7ceywHUOm/jNo4wud2md8N7OgUMQHZKfSKyPZfH77GOcN3eBMEzqdVsGOaMrqkDsMGp5KF8QJwqK7MqHBLupm+nNcpAcAmuaiBy8QihHN+yWI36Ykyr8thY7sLX7pHMrYPKuJllX5OhjxKrsQ2FKfWuo+LqCMx5hU2ZpP6LvZ1WWN6D6KwY9U2yLUmzqAeOZKsm1RPvVCEyWwZnMcItPEHUxI8U9t5bnl46BonpHigA6cvPLKM8h5qVSi8XBnw9wPLRMQZlu7pGmcW98UdtKLxewkRMC2Zuh7osZH2A8syntJGR9M/GeSChzSZknhzniJuQMvVNfqTJnOSY8uHivCSBaRzv5xbzTKjoNzH18AJJOSAo88jLmBBgXFtdZhAfB0BzI5W4OysTe2SZ/NNbYnTMkMaSbSSZJBOoAXnv7tucS0uGZsRIkZ+CLDiMflnoOX7HwjNQ65vJ8LjwPTko+JxdQTZ2do3S7oW7h9nyAdoEidBMmQ4aHhM39bpWOg1U+81WUWFx9L5DPQypgrgzxH3so9TERbTgNdb6nkEyQpqNYLHKe9+b/AG6aZnJV78Q55O5MQTMw3ISd4CHH+4+Skfyxdd8tBtu2l32OeWWaG+t+WACbQAQSLbrQPndbM90IBEU4drCYkvMxkDfMgu+Ua7xueaqdq4mnSYX1t0jJrQO84kXABubDM8Z1ATdvdo2YZuYdUdfcBmJuHF/AnW/Kc1zzaO06lZ5fUcSdM4aNA0aD2UuNlJ0dZwdVr6LHU+6N1paBoIEBTMDtZwdBdOmS5NsntRWoQGkOaMmumByBGQ5KfR7b1BVD3ta5n4mAwSOTuKzcJejqjnjWzsLNojUooxw4rAU+1OHqEfDeQSBAdZxJ0jj0VzRedHTH1UW12jRcX0a6ligVIZUWbo4zdsTdTMPtIFOxNF42onCootGqCiuTsmjk1CpuWp9yZytrKe7aLzm53/JRnOvz+3HqhvfnpmubZ7ThH6D1MYeJ8yo763uUN7/O30QqlRFEukdB7NYgPwjCCZaSD4Ex1zVqw6ETym37rKdhMb/TqNvZ+XJzR9wVosTVDYIk71h3fS3RdcHo8HPGpssW1RInObZycpAAvJ6aI9LFtnOTlpnYm1zKzX8yXE3sYEAm40Lja1/8T3ptKrYGctbbrf8AbaTNuX1VNmaiaNmNtaI9RlFrSiHE8LRnkOOdj6qqZX634z97weakMrHmfO3QBSXSJhM5x0z8pJGpXmi0Dejhy4Z9FHDzpPs5wEjqrRmQOvsIHQRzBnEHoB6+80Ko/wBwZ8wg1MfTH4h78UI4xhtvjSbkfaEWOmOqXHHxny1VXtGRJzgEkEw7L8LjY9HDxVqxoOTh4EH2UKvSMQb2y/TXQ5KkRJFH/MNPEXkQIIHEDhnMItLEjqdDBy96KBiGPpu7vebexuW9Tp1CHUx7WAucQAB+bS1t78OfMlO6JUbZY16gvJ4b0yDGkkZnKGi6xXaXtkGFzKJDn3a59oyyOhIM90WGpcUza3aZ1XusltOXcnFp0ie6PU68s3jcGHCQII4aqFkV0bPx5KNorKlUuJc4lzibkmSTxTCUpSLY5TwSwkXigB2+p+B29WpHuVHdDJHrkqop7RCOxxbRox2zqj5gHdCQpuB7fwRvsIA/KZ8wYWNL5KV5WfBGvzSXs7TsPtdTqiWvkazYjq3RaKjtYHVfOVHEOY7ea4tI1ButJs3t1VZAqd8cRZ36FLg10aRyp9lyHi48QhPcSf2SVXXvHv63TXOMDj71XGe82I7NRKrjz96oz3ZqLVdw9lVRjJl32Ox27Xcwn522vqy/0JW3pEvBB+V2c5A6QOXquStxRpva9ubTPXiPESPFdN2djd9rHA90gEAf3c/PyXRHo8rOrdh2U43mkCMzJtrBfxm/d5lTqEkAmQR+aN4ZfK3Jgk5kTxSYp7aYBcSSQd1o8Jt91S4jtASSA065aeKbkkZRi2aRuJaP7na525zGfkEOptBwyhvXP/iPuSsFtHbzqZ71RtIHIX3vICVBw/aHfP8A5HETnuuieF+Shts1UYp7Oh/zxJ7ziept5BKa4F1lKG0YIutDhqLntyWdtmnFITEbUDbnRUW0e2rm2G6zqQPrdSdqbNqOMM5+mnVZL/ROINQl5aJzc9wMTyaZkcNVUI32KcqqkXWH7Rio69Vs+8ldYPaTm/I4mdCZYffJU+I7MsquaGU4AABfG6bajiVrtk9n6dJgsSRqSSm1T0wTtfkgNeq2qzg8RYmHDxm7efoufdocQXV3Akw2AASDBi5EfXVXnbnHuoVKRZmS4HmABPQyVlMZX36jncTP2+ybdoWKCU2wcwlSNSkrOjssrdoUAO8Bnmoat8UzeaVULpxu0eZ5EOMjy9KQuTSVoc4q842TQV5yAGALznJQmOQAi8vAJSgZu3ut19lBOn6wnPM5cTF0xx9zHBeefSSGl9vfH/KjVHI1R2Xko1VWjCZHqhbDsHtXuGlm9h7udmGIPgSR4rGVEbY+0zh67Kmgs7/Yc+sZ+C1icOQ6rtSqHVA2IIaL8XEne+nooNXYlSCWRfiUPaeJiszdMyyQeIBB+jgVotnYkOAlZy/YUP1VHM8b2Kqlzi/vEnNonwjhzWj2DsVtGiWFriXGXOcBoIAa2+Qlbr/45jswjUtk0xoFfJ9E8VdmVw3Z5u7AaY4uMnjbh0Wi2Xhd0bqkYkBo4JcDUBuk3RXZHfghJnimP2O12RhTcdZRf5zcMPskmOqFw+xg25uiYsQ2AjsxcqJjMQE2NbOZfxIu6j1f9GrLMdZa/tz3gw8Kn1a79AsbqhdDhpsOHLxKGHJwKVGykKAqetYkK5hV2OpiVpB06ObyI3GyEkhNeYTQ9bnAEhNeUm+kegBGp4amMRmhA0NFJNcxGNRIVJTo1hcmE8LpxN/YTHRz1XCfQsbUCjVMlJd7lRzkriYzIj1HeJUmo1R3LZHFM1OF7RU306AA3HUd1jmmTLCN0uadbkEgrcbLqhpgrk+y9j1az5YO6Ddxs3pzPJb3YONL6Yn5m913It/aCoyL2TjfaN/hsQIUh2KCy1DHkBDxe1zEDNKzTiW2P2nrmAbqqrdqTv8AcpmOMj6JMBXYRBMnVSX4enGg6wPqlViWvRCxO2qtW1O3M3UvB4V5afjO3jognGUKNy9s8Bc+iiv28+sd2gwni53dYP18E1EpqXpEkbQdRduuuND9ivYjam9klp7CMS95cTnkB4BDxtNrBYQoYJrox/bDEw1kG5eT5NP6rMAqd2mx2/W3RkwEf+xz+yrQVqlozb2G3k8OQAU9pQWmHBUPaosD4I7Sm42nvUzyunF0wybgymcUiUMTvhFbHm0DASonwkhanY2hAEifCSm1Mk9vQmF8pHG6SUAbRzr6nNDd+qVw/wAJp8Vwn0TGu+yE8WjgiOHvxTH/AKpozkRanP3+6suzfZWpjH27tJp77+H9rRq76Ky7M9j6mLO8ZZRmC78To0Zx66LquA2WylTFOm0NY0WA46k8SVvGN7PNzZEtIo8PsZlNrWMbutbYD7niSsXgsQ6liahcP6T3vaSNCHQ1x9QV1J9LULMbU2GGOdaWuLnD/wBrkHxRlVR0ZYXctjWN98lMpUWOEELP0cQ6id0y5oy4gcuKtMNj2uEtI+/kudHXKwmK7M0njKDyJB8woX+lm8XHk5ziFe4fGAqwYwFWEZyRmcPsFjfwjynyJyV1hcHEQICst5o0QsRiGtGaEXKTkiFjK4YLrJY/EOrEtY4NN4NzB6J3aDaxcYbkDdBwuCFSHC3CyqMeRzTnx0jLYjsZiWy4AVBcy10k8TB1VO5pbYgjqCPquvYUkQCpFfCB7YcAerQR5FbcTBZfs4yCnBy3+1OxNN0kN3D+andpP91M5eCx21di1MOe+JacnC7T+h5KHFm0ciZDDkYXEKOCjUyoOhMhjCpfgqYWpjiq5GTgkRnUlEqlHxNdQi660inRz5GvQ85JWusvaJipGINeIRAE7dTsZq356eaHFl54zSb1oXCfQM9MhXvZnsm7FO3ny2gDc6vOe6ydOJQ+zPZs4qpeRSZG+Rmc4Y3mfRdUweDa0BrRusbYACwAW2OF7ZweRn4/iuw+CwjWNDWANaBAAsANAFIISQvNP7e/NdB5jEcLINai1wIcJBzRi6U5pAsfTXxQFmV212dLRvU5cOEd4fqFl62GvI7p4i0rpz28LD3lwVXtDYVOrl3XHynmBn4LCWFXcTqx+Q+pGEp7TqMzAd6HzyKnUe1wFnB7T0kehTtpbFfSMOEjiPl81VVMMDosGmuzqTUui6d2taRYk+BVdjduuqCBYevkoQwglSqWEBQAzCUJz1Vxgm7pjXTw18kGlh4Uk0jEjMXHVVBtMxyR5IsRR3hfz5p1CoQQ1wvx480mCqBwEeI4E6KXVw+82D6aLsWzhqhd1QMds4OBBAMgyDkeqkYaqWncfmMjxRqovBz+ydBZyLtFsQ4arAux12n6tPRVrDddL7YbN+Lh3wLt74PMZ+i5i1YzjR2Y52h9apChVsSj435VXEyiKJyzadIa98pAEZlBK+nCuzBx9jdEwp6amiRC5MLl5xSJgausen7IuEwjqj202CXPcGgDj9lHc77+t1uP4b7IkvxDhl3Gf93DzhckY2z2cuRQi2a7ZGzG0KbKLBl8x4n8T+pPpCtwyCBfwTMLTtNhPuEdg9Z9F1pHjOTe2NrNAEk+5j6rwbw8TpPBMeN5wHC/joiVLC3soENZBCUtjx5IeHZGX+eqK88UCEn3wSFo9+7Lzm8MkoCABvYDY94c7+ap8b2YpPMtmmeXy+RV6UwmEmkylJrpmMxHZOq35S145GD5H9UjNkPbmxw8JHotiSDovA8PVR8SNlnl7Mo3DWuFIp0Fo3X9/smFo1aEfEHzf4UBw7gZZ80WGjxmWHnqFNwOMbUaCJF4IOYd+UqbUwzToRrI4i4KHisMGNkW3nbx6nX0VxVGUmm9ETG4LfbaxF2ngf0KHRdvNvZwseR58lOYZt0QKtODbI2P7qiCLWaHDzn7rH7T7BseS6i8UyT8pEtnlwWvc2zuYnyzS4SSyfL7pNWVGTXRx/bOx6lFxp1BciQRk4cQVVswy652x2a2ph3F1nUwXNPCMx4hcuqPAWT1o6otT2wO5Ci1X3T6+IUXeTS+zPJJeghyTN5POSEVaMRhXoRGtT91Ay/3S4gNuXEAdSYA812fY2zvg0aVEfhbB13jbed/ylco7MsBxuHkT/VGfKYXcvhj4mQ+U6LPGdnlydpCRYx5JxgDpnyRxTG5kNNOaZjqY3BYZ8FsjgITH+Enxj/Ce9x/dHdTG8LDyRcPTG9kPLqmBDpDvHkB5lEqcipWFpjedYaaJcRTEZDyHBICqNfdtNtOJPBHpO5SPoiY+kNwmBMA5DOc0zAsEG3u6AHkJHGCpgpDgMuAQnsECw8uaAIlR3H35IbKoJsUlZonJSqVIRkMuA4JgDbU4ykqNJyMKTTpgtyHkhlg4IAh/FM7pEHqIVZ2k2j8OiHGSA5k7pg55hXVVg7thn9gsb29tREW/qNSGi3pY9p3SDYgEG1wYyHvNSnuBbY+qxlKzcJH5Kno5sLS4f5UkDAYnEhrHOcYiRGpJNgpdB0MFsxJHDiouMYDVoggQXG2istosG5kPl+4VCMn2j2gf5atUkgRuMiLueYi/Jcpxb4JC6J/EdoAw4Fh/VMaT3RMdFznaHzeCze5G61jsiucvMXgiAIMhxyQiinJCcmgPBeL14JhQB//2Q=="/>
          <p:cNvSpPr>
            <a:spLocks noChangeAspect="1" noChangeArrowheads="1"/>
          </p:cNvSpPr>
          <p:nvPr/>
        </p:nvSpPr>
        <p:spPr bwMode="auto">
          <a:xfrm>
            <a:off x="155575" y="-846138"/>
            <a:ext cx="22860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595715" cy="471842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3456384" cy="3168352"/>
          </a:xfrm>
        </p:spPr>
      </p:pic>
      <p:pic>
        <p:nvPicPr>
          <p:cNvPr id="6" name="Содержимое 5" descr="index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67472" y="2852936"/>
            <a:ext cx="4026073" cy="3120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361</TotalTime>
  <Words>400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ПРЕДУПРЕЖДЕНИЕ ТРАВМ И ОКАЗАНИЕ ПОМОЩИ</vt:lpstr>
      <vt:lpstr>Травмы на льду</vt:lpstr>
      <vt:lpstr>Слайд 3</vt:lpstr>
      <vt:lpstr>Слайд 4</vt:lpstr>
      <vt:lpstr>Оказание первой помощи при подозрении на перелом конечности: </vt:lpstr>
      <vt:lpstr>Слайд 6</vt:lpstr>
      <vt:lpstr>Травмы головы</vt:lpstr>
      <vt:lpstr>Слайд 8</vt:lpstr>
      <vt:lpstr>Слайд 9</vt:lpstr>
      <vt:lpstr>Слайд 10</vt:lpstr>
      <vt:lpstr>Слайд 11</vt:lpstr>
      <vt:lpstr>Мелкие травмы</vt:lpstr>
      <vt:lpstr>Слайд 13</vt:lpstr>
      <vt:lpstr>Слайд 14</vt:lpstr>
      <vt:lpstr>Слайд 15</vt:lpstr>
      <vt:lpstr>Профилактика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ТРАВМ И ОКАЗАНИЕ ПОМОЩИ</dc:title>
  <dc:creator>Виктор</dc:creator>
  <cp:lastModifiedBy>Valued Acer Customer</cp:lastModifiedBy>
  <cp:revision>30</cp:revision>
  <dcterms:created xsi:type="dcterms:W3CDTF">2012-12-05T06:05:44Z</dcterms:created>
  <dcterms:modified xsi:type="dcterms:W3CDTF">2012-12-24T09:11:24Z</dcterms:modified>
</cp:coreProperties>
</file>