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9272-F2BF-475E-B604-8166891CF5B9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FCAC-61F5-4AEC-B2BF-769FE8478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9272-F2BF-475E-B604-8166891CF5B9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FCAC-61F5-4AEC-B2BF-769FE8478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9272-F2BF-475E-B604-8166891CF5B9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FCAC-61F5-4AEC-B2BF-769FE8478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9272-F2BF-475E-B604-8166891CF5B9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FCAC-61F5-4AEC-B2BF-769FE8478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9272-F2BF-475E-B604-8166891CF5B9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FCAC-61F5-4AEC-B2BF-769FE8478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9272-F2BF-475E-B604-8166891CF5B9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FCAC-61F5-4AEC-B2BF-769FE8478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9272-F2BF-475E-B604-8166891CF5B9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FCAC-61F5-4AEC-B2BF-769FE8478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9272-F2BF-475E-B604-8166891CF5B9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FCAC-61F5-4AEC-B2BF-769FE8478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9272-F2BF-475E-B604-8166891CF5B9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FCAC-61F5-4AEC-B2BF-769FE8478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9272-F2BF-475E-B604-8166891CF5B9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FCAC-61F5-4AEC-B2BF-769FE84780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9272-F2BF-475E-B604-8166891CF5B9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D0FCAC-61F5-4AEC-B2BF-769FE84780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D69272-F2BF-475E-B604-8166891CF5B9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D0FCAC-61F5-4AEC-B2BF-769FE84780A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1031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Тут </a:t>
            </a:r>
            <a:r>
              <a:rPr lang="ru-RU" sz="2400" b="1" dirty="0" smtClean="0"/>
              <a:t>наш   </a:t>
            </a:r>
            <a:r>
              <a:rPr lang="ru-RU" sz="2400" b="1" dirty="0" smtClean="0"/>
              <a:t>                                                                        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ДОМ</a:t>
            </a:r>
          </a:p>
          <a:p>
            <a:pPr>
              <a:buNone/>
            </a:pPr>
            <a:r>
              <a:rPr lang="ru-RU" sz="2400" b="1" dirty="0" smtClean="0"/>
              <a:t>Над домом                 </a:t>
            </a:r>
            <a:endParaRPr lang="ru-RU" sz="2400" b="1" dirty="0" smtClean="0"/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ДЫМ</a:t>
            </a:r>
            <a:endParaRPr lang="ru-RU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dirty="0" smtClean="0"/>
              <a:t>У дома                         </a:t>
            </a:r>
            <a:endParaRPr lang="ru-RU" sz="2400" b="1" dirty="0" smtClean="0"/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ДЕРЕВО</a:t>
            </a:r>
            <a:endParaRPr lang="ru-RU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dirty="0" smtClean="0"/>
              <a:t>На дереве                   </a:t>
            </a:r>
            <a:endParaRPr lang="ru-RU" sz="2400" b="1" dirty="0" smtClean="0"/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ДУПЛО</a:t>
            </a:r>
            <a:endParaRPr lang="ru-RU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dirty="0" smtClean="0"/>
              <a:t>У дупла                      </a:t>
            </a:r>
            <a:endParaRPr lang="ru-RU" sz="2400" b="1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ДЯТЕЛ</a:t>
            </a:r>
          </a:p>
          <a:p>
            <a:pPr>
              <a:buNone/>
            </a:pPr>
            <a:r>
              <a:rPr lang="ru-RU" sz="2400" b="1" dirty="0" smtClean="0"/>
              <a:t>К дому ведет              </a:t>
            </a:r>
            <a:endParaRPr lang="ru-RU" sz="2400" b="1" dirty="0" smtClean="0"/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ДОРОЖКА</a:t>
            </a:r>
            <a:endParaRPr lang="ru-RU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dirty="0" smtClean="0"/>
              <a:t>У дома сидит             </a:t>
            </a:r>
            <a:endParaRPr lang="ru-RU" sz="2400" b="1" dirty="0" smtClean="0"/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ДЕД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ПК\Desktop\262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142984"/>
            <a:ext cx="3857652" cy="53947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3000372"/>
            <a:ext cx="9773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00562" y="1000108"/>
            <a:ext cx="2276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узнаю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2928934"/>
            <a:ext cx="2335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пойму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4857760"/>
            <a:ext cx="21082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смогу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1807623">
            <a:off x="2928926" y="450057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9888640">
            <a:off x="2857488" y="207167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857488" y="321468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2857496"/>
            <a:ext cx="8344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628" y="1500174"/>
            <a:ext cx="2111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узнал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29190" y="2786058"/>
            <a:ext cx="2311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понял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4143380"/>
            <a:ext cx="17540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смог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20047040">
            <a:off x="3057071" y="2118047"/>
            <a:ext cx="978408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071802" y="3071810"/>
            <a:ext cx="978408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239217">
            <a:off x="3054392" y="4157481"/>
            <a:ext cx="978408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33</Words>
  <Application>Microsoft Office PowerPoint</Application>
  <PresentationFormat>Экран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ПК</cp:lastModifiedBy>
  <cp:revision>6</cp:revision>
  <dcterms:created xsi:type="dcterms:W3CDTF">2015-12-08T20:41:06Z</dcterms:created>
  <dcterms:modified xsi:type="dcterms:W3CDTF">2015-12-09T06:25:40Z</dcterms:modified>
</cp:coreProperties>
</file>