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96" autoAdjust="0"/>
  </p:normalViewPr>
  <p:slideViewPr>
    <p:cSldViewPr>
      <p:cViewPr varScale="1">
        <p:scale>
          <a:sx n="48" d="100"/>
          <a:sy n="48" d="100"/>
        </p:scale>
        <p:origin x="-64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0CCD4-953A-4AEE-9BFE-D4AE3A19D41C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CBD92-1917-4270-9E68-B39A1A8B3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568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CBD92-1917-4270-9E68-B39A1A8B321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51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0F39-EB1F-4BF2-B064-7590EB04052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DA9E-4721-4E9F-8F09-0A855A03D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0F39-EB1F-4BF2-B064-7590EB04052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DA9E-4721-4E9F-8F09-0A855A03D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0F39-EB1F-4BF2-B064-7590EB04052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DA9E-4721-4E9F-8F09-0A855A03D75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0F39-EB1F-4BF2-B064-7590EB04052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DA9E-4721-4E9F-8F09-0A855A03D75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0F39-EB1F-4BF2-B064-7590EB04052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DA9E-4721-4E9F-8F09-0A855A03D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0F39-EB1F-4BF2-B064-7590EB04052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DA9E-4721-4E9F-8F09-0A855A03D75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0F39-EB1F-4BF2-B064-7590EB04052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DA9E-4721-4E9F-8F09-0A855A03D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0F39-EB1F-4BF2-B064-7590EB04052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DA9E-4721-4E9F-8F09-0A855A03D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0F39-EB1F-4BF2-B064-7590EB04052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DA9E-4721-4E9F-8F09-0A855A03D7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0F39-EB1F-4BF2-B064-7590EB04052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DA9E-4721-4E9F-8F09-0A855A03D75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0F39-EB1F-4BF2-B064-7590EB04052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DA9E-4721-4E9F-8F09-0A855A03D75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E940F39-EB1F-4BF2-B064-7590EB04052D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203DA9E-4721-4E9F-8F09-0A855A03D75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7" y="548680"/>
            <a:ext cx="7082747" cy="1728192"/>
          </a:xfrm>
        </p:spPr>
        <p:txBody>
          <a:bodyPr>
            <a:noAutofit/>
          </a:bodyPr>
          <a:lstStyle/>
          <a:p>
            <a:r>
              <a:rPr lang="ru-RU" sz="6000" dirty="0" smtClean="0"/>
              <a:t>Здоровый образ жизни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4293096"/>
            <a:ext cx="3240360" cy="190524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Воспитатель</a:t>
            </a:r>
          </a:p>
          <a:p>
            <a:r>
              <a:rPr lang="ru-RU" dirty="0" err="1" smtClean="0"/>
              <a:t>Сенчугова</a:t>
            </a:r>
            <a:r>
              <a:rPr lang="ru-RU" dirty="0" smtClean="0"/>
              <a:t> Елена Алексеевна</a:t>
            </a:r>
          </a:p>
          <a:p>
            <a:r>
              <a:rPr lang="ru-RU" dirty="0" smtClean="0"/>
              <a:t>МБДОУ Детский сад комбинированного вида №42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896"/>
            <a:ext cx="4248471" cy="37444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9646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79512" y="764704"/>
            <a:ext cx="8316416" cy="504056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Хорошо здоровым быть!</a:t>
            </a:r>
            <a:br>
              <a:rPr lang="ru-RU" sz="2800" dirty="0"/>
            </a:br>
            <a:r>
              <a:rPr lang="ru-RU" sz="2800" dirty="0"/>
              <a:t>Соков надо больше пить!</a:t>
            </a:r>
            <a:br>
              <a:rPr lang="ru-RU" sz="2800" dirty="0"/>
            </a:br>
            <a:r>
              <a:rPr lang="ru-RU" sz="2800" dirty="0"/>
              <a:t>Гамбургер забросить в урну,</a:t>
            </a:r>
            <a:br>
              <a:rPr lang="ru-RU" sz="2800" dirty="0"/>
            </a:br>
            <a:r>
              <a:rPr lang="ru-RU" sz="2800" dirty="0"/>
              <a:t>И купаться в речке бурной!!!</a:t>
            </a:r>
            <a:br>
              <a:rPr lang="ru-RU" sz="2800" dirty="0"/>
            </a:br>
            <a:r>
              <a:rPr lang="ru-RU" sz="2800" dirty="0"/>
              <a:t>Закаляться, обливаться,</a:t>
            </a:r>
            <a:br>
              <a:rPr lang="ru-RU" sz="2800" dirty="0"/>
            </a:br>
            <a:r>
              <a:rPr lang="ru-RU" sz="2800" dirty="0"/>
              <a:t>Спортом разным заниматься!</a:t>
            </a:r>
            <a:br>
              <a:rPr lang="ru-RU" sz="2800" dirty="0"/>
            </a:br>
            <a:r>
              <a:rPr lang="ru-RU" sz="2800" dirty="0"/>
              <a:t>И болезней не боясь,</a:t>
            </a:r>
            <a:br>
              <a:rPr lang="ru-RU" sz="2800" dirty="0"/>
            </a:br>
            <a:r>
              <a:rPr lang="ru-RU" sz="2800" dirty="0"/>
              <a:t>В тёплом доме не таясь,</a:t>
            </a:r>
            <a:br>
              <a:rPr lang="ru-RU" sz="2800" dirty="0"/>
            </a:br>
            <a:r>
              <a:rPr lang="ru-RU" sz="2800" dirty="0"/>
              <a:t>По Земле гулять свободно,</a:t>
            </a:r>
            <a:br>
              <a:rPr lang="ru-RU" sz="2800" dirty="0"/>
            </a:br>
            <a:r>
              <a:rPr lang="ru-RU" sz="2800" dirty="0"/>
              <a:t>Красоте дивясь природной!!!</a:t>
            </a:r>
            <a:br>
              <a:rPr lang="ru-RU" sz="2800" dirty="0"/>
            </a:br>
            <a:r>
              <a:rPr lang="ru-RU" sz="2800" dirty="0"/>
              <a:t>Вот тогда начнете жить!</a:t>
            </a:r>
            <a:br>
              <a:rPr lang="ru-RU" sz="2800" dirty="0"/>
            </a:br>
            <a:r>
              <a:rPr lang="ru-RU" sz="2800" dirty="0"/>
              <a:t>Здорово здоровым быть!!!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"/>
            <a:ext cx="9144000" cy="68046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40"/>
            <a:ext cx="9144000" cy="68046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51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71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0" y="48969"/>
            <a:ext cx="8892480" cy="646330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dirty="0" smtClean="0"/>
              <a:t>Чтоб здоровье сохранить,</a:t>
            </a:r>
            <a:br>
              <a:rPr lang="ru-RU" dirty="0" smtClean="0"/>
            </a:br>
            <a:r>
              <a:rPr lang="ru-RU" dirty="0" smtClean="0"/>
              <a:t>Организм свой укрепить,</a:t>
            </a:r>
            <a:br>
              <a:rPr lang="ru-RU" dirty="0" smtClean="0"/>
            </a:br>
            <a:r>
              <a:rPr lang="ru-RU" dirty="0" smtClean="0"/>
              <a:t>Знает вся моя семья</a:t>
            </a:r>
            <a:br>
              <a:rPr lang="ru-RU" dirty="0" smtClean="0"/>
            </a:br>
            <a:r>
              <a:rPr lang="ru-RU" dirty="0" smtClean="0"/>
              <a:t>Должен быть режим у дня.</a:t>
            </a:r>
          </a:p>
          <a:p>
            <a:r>
              <a:rPr lang="ru-RU" dirty="0" smtClean="0"/>
              <a:t>Следует, ребята, знать</a:t>
            </a:r>
            <a:br>
              <a:rPr lang="ru-RU" dirty="0" smtClean="0"/>
            </a:br>
            <a:r>
              <a:rPr lang="ru-RU" dirty="0" smtClean="0"/>
              <a:t>Нужно всем подольше спать.</a:t>
            </a:r>
            <a:br>
              <a:rPr lang="ru-RU" dirty="0" smtClean="0"/>
            </a:br>
            <a:r>
              <a:rPr lang="ru-RU" dirty="0" smtClean="0"/>
              <a:t>Ну а утром не лениться —</a:t>
            </a:r>
            <a:br>
              <a:rPr lang="ru-RU" dirty="0" smtClean="0"/>
            </a:br>
            <a:r>
              <a:rPr lang="ru-RU" dirty="0" smtClean="0"/>
              <a:t>На зарядку становиться!</a:t>
            </a:r>
          </a:p>
          <a:p>
            <a:r>
              <a:rPr lang="ru-RU" dirty="0" smtClean="0"/>
              <a:t>Чистить зубы, умываться,</a:t>
            </a:r>
            <a:br>
              <a:rPr lang="ru-RU" dirty="0" smtClean="0"/>
            </a:br>
            <a:r>
              <a:rPr lang="ru-RU" dirty="0" smtClean="0"/>
              <a:t>И почаще улыбаться,</a:t>
            </a:r>
            <a:br>
              <a:rPr lang="ru-RU" dirty="0" smtClean="0"/>
            </a:br>
            <a:r>
              <a:rPr lang="ru-RU" dirty="0" smtClean="0"/>
              <a:t>Закаляться, и тогда</a:t>
            </a:r>
            <a:br>
              <a:rPr lang="ru-RU" dirty="0" smtClean="0"/>
            </a:br>
            <a:r>
              <a:rPr lang="ru-RU" dirty="0" smtClean="0"/>
              <a:t>Не страшна тебе хандра.</a:t>
            </a:r>
          </a:p>
          <a:p>
            <a:r>
              <a:rPr lang="ru-RU" dirty="0" smtClean="0"/>
              <a:t>У здоровья есть враги,</a:t>
            </a:r>
            <a:br>
              <a:rPr lang="ru-RU" dirty="0" smtClean="0"/>
            </a:br>
            <a:r>
              <a:rPr lang="ru-RU" dirty="0" smtClean="0"/>
              <a:t>С ними дружбы не води!</a:t>
            </a:r>
            <a:br>
              <a:rPr lang="ru-RU" dirty="0" smtClean="0"/>
            </a:br>
            <a:r>
              <a:rPr lang="ru-RU" dirty="0" smtClean="0"/>
              <a:t>Среди них тихоня лень,</a:t>
            </a:r>
            <a:br>
              <a:rPr lang="ru-RU" dirty="0" smtClean="0"/>
            </a:br>
            <a:r>
              <a:rPr lang="ru-RU" dirty="0" smtClean="0"/>
              <a:t>С ней борись ты каждый день.</a:t>
            </a:r>
          </a:p>
          <a:p>
            <a:r>
              <a:rPr lang="ru-RU" dirty="0" smtClean="0"/>
              <a:t>Чтобы ни один микроб</a:t>
            </a:r>
            <a:br>
              <a:rPr lang="ru-RU" dirty="0" smtClean="0"/>
            </a:br>
            <a:r>
              <a:rPr lang="ru-RU" dirty="0" smtClean="0"/>
              <a:t>Не попал случайно в рот,</a:t>
            </a:r>
            <a:br>
              <a:rPr lang="ru-RU" dirty="0" smtClean="0"/>
            </a:br>
            <a:r>
              <a:rPr lang="ru-RU" dirty="0" smtClean="0"/>
              <a:t>Руки мыть перед едой</a:t>
            </a:r>
            <a:br>
              <a:rPr lang="ru-RU" dirty="0" smtClean="0"/>
            </a:br>
            <a:r>
              <a:rPr lang="ru-RU" dirty="0" smtClean="0"/>
              <a:t>Нужно мылом и водой.</a:t>
            </a:r>
          </a:p>
          <a:p>
            <a:r>
              <a:rPr lang="ru-RU" dirty="0" smtClean="0"/>
              <a:t>Кушать овощи и фрукты,</a:t>
            </a:r>
            <a:br>
              <a:rPr lang="ru-RU" dirty="0" smtClean="0"/>
            </a:br>
            <a:r>
              <a:rPr lang="ru-RU" dirty="0" smtClean="0"/>
              <a:t>Рыбу, молокопродукты —</a:t>
            </a:r>
            <a:br>
              <a:rPr lang="ru-RU" dirty="0" smtClean="0"/>
            </a:br>
            <a:r>
              <a:rPr lang="ru-RU" dirty="0" smtClean="0"/>
              <a:t>Вот полезная еда,</a:t>
            </a:r>
            <a:br>
              <a:rPr lang="ru-RU" dirty="0" smtClean="0"/>
            </a:br>
            <a:r>
              <a:rPr lang="ru-RU" dirty="0" smtClean="0"/>
              <a:t>Витаминами полна!</a:t>
            </a:r>
          </a:p>
          <a:p>
            <a:r>
              <a:rPr lang="ru-RU" dirty="0" smtClean="0"/>
              <a:t>На прогулку выходи,</a:t>
            </a:r>
            <a:br>
              <a:rPr lang="ru-RU" dirty="0" smtClean="0"/>
            </a:br>
            <a:r>
              <a:rPr lang="ru-RU" dirty="0" smtClean="0"/>
              <a:t>Свежим воздухом дыши.</a:t>
            </a:r>
            <a:br>
              <a:rPr lang="ru-RU" dirty="0" smtClean="0"/>
            </a:br>
            <a:r>
              <a:rPr lang="ru-RU" dirty="0" smtClean="0"/>
              <a:t>Только помни при уходе:</a:t>
            </a:r>
            <a:br>
              <a:rPr lang="ru-RU" dirty="0" smtClean="0"/>
            </a:br>
            <a:r>
              <a:rPr lang="ru-RU" dirty="0" smtClean="0"/>
              <a:t>Одеваться по погоде!</a:t>
            </a:r>
          </a:p>
          <a:p>
            <a:r>
              <a:rPr lang="ru-RU" dirty="0" smtClean="0"/>
              <a:t>Ну, а если уж случилось:</a:t>
            </a:r>
            <a:br>
              <a:rPr lang="ru-RU" dirty="0" smtClean="0"/>
            </a:br>
            <a:r>
              <a:rPr lang="ru-RU" dirty="0" smtClean="0"/>
              <a:t>Разболеться получилось,</a:t>
            </a:r>
            <a:br>
              <a:rPr lang="ru-RU" dirty="0" smtClean="0"/>
            </a:br>
            <a:r>
              <a:rPr lang="ru-RU" dirty="0" smtClean="0"/>
              <a:t>Знай, к врачу тебе пора.</a:t>
            </a:r>
            <a:br>
              <a:rPr lang="ru-RU" dirty="0" smtClean="0"/>
            </a:br>
            <a:r>
              <a:rPr lang="ru-RU" dirty="0" smtClean="0"/>
              <a:t>Он поможет нам всегда!</a:t>
            </a:r>
          </a:p>
          <a:p>
            <a:r>
              <a:rPr lang="ru-RU" dirty="0" smtClean="0"/>
              <a:t>Вот те добрые советы,</a:t>
            </a:r>
            <a:br>
              <a:rPr lang="ru-RU" dirty="0" smtClean="0"/>
            </a:br>
            <a:r>
              <a:rPr lang="ru-RU" dirty="0" smtClean="0"/>
              <a:t>В них и спрятаны секреты,</a:t>
            </a:r>
            <a:br>
              <a:rPr lang="ru-RU" dirty="0" smtClean="0"/>
            </a:br>
            <a:r>
              <a:rPr lang="ru-RU" dirty="0" smtClean="0"/>
              <a:t>Как здоровье сохранить.</a:t>
            </a:r>
            <a:br>
              <a:rPr lang="ru-RU" dirty="0" smtClean="0"/>
            </a:br>
            <a:r>
              <a:rPr lang="ru-RU" dirty="0" smtClean="0"/>
              <a:t>Научись его ценить!</a:t>
            </a:r>
          </a:p>
        </p:txBody>
      </p:sp>
    </p:spTree>
    <p:extLst>
      <p:ext uri="{BB962C8B-B14F-4D97-AF65-F5344CB8AC3E}">
        <p14:creationId xmlns:p14="http://schemas.microsoft.com/office/powerpoint/2010/main" val="225382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07504" y="692696"/>
            <a:ext cx="8496944" cy="5328592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Здоровый </a:t>
            </a:r>
            <a:r>
              <a:rPr lang="ru-RU" sz="4000" dirty="0"/>
              <a:t>образ жизни (ЗОЖ) - это образ жизни, способствующий сохранению, укреплению и восстановлению здоровья человека.</a:t>
            </a:r>
          </a:p>
          <a:p>
            <a:r>
              <a:rPr lang="ru-RU" sz="4000" dirty="0"/>
              <a:t>   Здоровый образ жизни включает в себя: правильное питание, здоровый сон, спорт и постоянные прогулки на свежем воздухе.</a:t>
            </a:r>
          </a:p>
          <a:p>
            <a:r>
              <a:rPr lang="ru-RU" sz="4000" b="1" i="1" dirty="0"/>
              <a:t> </a:t>
            </a:r>
            <a:endParaRPr lang="ru-RU" sz="4000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1585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86"/>
            <a:ext cx="9144000" cy="6861886"/>
          </a:xfrm>
        </p:spPr>
      </p:pic>
      <p:sp>
        <p:nvSpPr>
          <p:cNvPr id="6" name="TextBox 5"/>
          <p:cNvSpPr txBox="1"/>
          <p:nvPr/>
        </p:nvSpPr>
        <p:spPr>
          <a:xfrm>
            <a:off x="359084" y="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Правильное питание. Витамины.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836712"/>
            <a:ext cx="3995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Ем я много витаминов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Укрепляю дисциплину.</a:t>
            </a:r>
            <a:br>
              <a:rPr lang="ru-RU" sz="2800" i="1" dirty="0" smtClean="0"/>
            </a:br>
            <a:r>
              <a:rPr lang="ru-RU" sz="2800" i="1" dirty="0" smtClean="0"/>
              <a:t>Я хочу здоровым быть,</a:t>
            </a:r>
            <a:br>
              <a:rPr lang="ru-RU" sz="2800" i="1" dirty="0" smtClean="0"/>
            </a:br>
            <a:r>
              <a:rPr lang="ru-RU" sz="2800" i="1" dirty="0" smtClean="0"/>
              <a:t>Чтобы Родине служить.</a:t>
            </a:r>
            <a:br>
              <a:rPr lang="ru-RU" sz="2800" i="1" dirty="0" smtClean="0"/>
            </a:br>
            <a:r>
              <a:rPr lang="ru-RU" sz="2800" i="1" dirty="0" smtClean="0"/>
              <a:t>Нам здоровья не купить,</a:t>
            </a:r>
            <a:br>
              <a:rPr lang="ru-RU" sz="2800" i="1" dirty="0" smtClean="0"/>
            </a:br>
            <a:r>
              <a:rPr lang="ru-RU" sz="2800" i="1" dirty="0" smtClean="0"/>
              <a:t>За ним нужно всем следить.</a:t>
            </a:r>
            <a:br>
              <a:rPr lang="ru-RU" sz="2800" i="1" dirty="0" smtClean="0"/>
            </a:br>
            <a:r>
              <a:rPr lang="ru-RU" sz="2800" i="1" dirty="0" smtClean="0"/>
              <a:t>Лучше с ранних лет начать,</a:t>
            </a:r>
            <a:br>
              <a:rPr lang="ru-RU" sz="2800" i="1" dirty="0" smtClean="0"/>
            </a:br>
            <a:r>
              <a:rPr lang="ru-RU" sz="2800" i="1" dirty="0" smtClean="0"/>
              <a:t>Ни минуты не терять.</a:t>
            </a:r>
            <a:endParaRPr lang="ru-RU" sz="28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1047933"/>
            <a:ext cx="37799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Чтобы мне здоровым быть</a:t>
            </a:r>
            <a:r>
              <a:rPr lang="ru-RU" sz="3600" i="1" dirty="0" smtClean="0"/>
              <a:t>,</a:t>
            </a:r>
            <a:br>
              <a:rPr lang="ru-RU" sz="3600" i="1" dirty="0" smtClean="0"/>
            </a:br>
            <a:r>
              <a:rPr lang="ru-RU" sz="3600" i="1" dirty="0" smtClean="0"/>
              <a:t>Надо овощи любить.</a:t>
            </a:r>
            <a:br>
              <a:rPr lang="ru-RU" sz="3600" i="1" dirty="0" smtClean="0"/>
            </a:br>
            <a:r>
              <a:rPr lang="ru-RU" sz="3600" i="1" dirty="0" smtClean="0"/>
              <a:t>Свёкла, репка, лук, морковь —</a:t>
            </a:r>
            <a:br>
              <a:rPr lang="ru-RU" sz="3600" i="1" dirty="0" smtClean="0"/>
            </a:br>
            <a:r>
              <a:rPr lang="ru-RU" sz="3600" i="1" dirty="0" smtClean="0"/>
              <a:t>Моя первая любовь.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239339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79512" y="1052736"/>
            <a:ext cx="4248472" cy="5688632"/>
          </a:xfrm>
        </p:spPr>
        <p:txBody>
          <a:bodyPr>
            <a:normAutofit/>
          </a:bodyPr>
          <a:lstStyle/>
          <a:p>
            <a:r>
              <a:rPr lang="ru-RU" sz="2400" dirty="0"/>
              <a:t>Во время сна тело работает в ином ритме. Оно отдыхает, набирается сил. Сон позволяет мозгу развиваться, а телу расти. Глаза слипаются, мы зеваем: пришло время спокойно лечь, чтобы поспать. Мы не остаёмся в своей любимой позе всю ночь, а бессознательно ворочаемся… 5-8 лет ребёнку необходимо спать примерно 12 часов в сутки.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864096"/>
          </a:xfrm>
        </p:spPr>
        <p:txBody>
          <a:bodyPr/>
          <a:lstStyle/>
          <a:p>
            <a:pPr algn="ctr"/>
            <a:r>
              <a:rPr lang="ru-RU" sz="4000" dirty="0" smtClean="0"/>
              <a:t>Здоровый сон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24744"/>
            <a:ext cx="4104604" cy="266429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965622"/>
            <a:ext cx="4248472" cy="263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1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23528" y="1052737"/>
            <a:ext cx="8640960" cy="1440159"/>
          </a:xfrm>
        </p:spPr>
        <p:txBody>
          <a:bodyPr>
            <a:noAutofit/>
          </a:bodyPr>
          <a:lstStyle/>
          <a:p>
            <a:r>
              <a:rPr lang="ru-RU" sz="2400" dirty="0"/>
              <a:t>Занимаясь спортом, мы используем различные возможности своего тела. Физические упражнения позволяют развить тело, определить его способности. Регулярные тренировки закаляют и укрепляют тело.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20" cy="720080"/>
          </a:xfrm>
        </p:spPr>
        <p:txBody>
          <a:bodyPr/>
          <a:lstStyle/>
          <a:p>
            <a:pPr algn="ctr"/>
            <a:r>
              <a:rPr lang="ru-RU" sz="4800" dirty="0" smtClean="0"/>
              <a:t>Спорт</a:t>
            </a:r>
            <a:endParaRPr lang="ru-RU" sz="4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80928"/>
            <a:ext cx="612068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7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9144000" cy="6858000"/>
          </a:xfrm>
        </p:spPr>
        <p:txBody>
          <a:bodyPr numCol="2"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Чтоб здоровым быть сполна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Физкультура всем нужна.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Для начала по порядку —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Утром сделаем зарядку!</a:t>
            </a:r>
          </a:p>
          <a:p>
            <a:r>
              <a:rPr lang="ru-RU" dirty="0">
                <a:solidFill>
                  <a:schemeClr val="tx1"/>
                </a:solidFill>
              </a:rPr>
              <a:t>И без всякого сомненья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Есть хорошее решенье —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Бег полезен и игра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Занимайся детвора!</a:t>
            </a:r>
          </a:p>
          <a:p>
            <a:r>
              <a:rPr lang="ru-RU" dirty="0">
                <a:solidFill>
                  <a:schemeClr val="tx1"/>
                </a:solidFill>
              </a:rPr>
              <a:t>Чтоб успешно развиваться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Нужно спортом заниматься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От занятий физкультурой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Будет стройная фигура</a:t>
            </a:r>
          </a:p>
          <a:p>
            <a:r>
              <a:rPr lang="ru-RU" dirty="0">
                <a:solidFill>
                  <a:schemeClr val="tx1"/>
                </a:solidFill>
              </a:rPr>
              <a:t>Нам полезно без сомненья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Все, что связано с движеньем.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Вот, поэтому ребятки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Будем делать мы зарядку.</a:t>
            </a:r>
          </a:p>
          <a:p>
            <a:r>
              <a:rPr lang="ru-RU" dirty="0">
                <a:solidFill>
                  <a:schemeClr val="tx1"/>
                </a:solidFill>
              </a:rPr>
              <a:t>Будем вместе мы играть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Бегать, прыгать и скакать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Чтобы было веселее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Мяч возьмем мы поскорее.</a:t>
            </a:r>
          </a:p>
          <a:p>
            <a:r>
              <a:rPr lang="ru-RU" dirty="0">
                <a:solidFill>
                  <a:schemeClr val="tx1"/>
                </a:solidFill>
              </a:rPr>
              <a:t>Станем прямо, ноги шире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Мяч поднимем — три‐четыре,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Поднимаясь на носки.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Все движения легки.</a:t>
            </a:r>
          </a:p>
          <a:p>
            <a:r>
              <a:rPr lang="ru-RU" dirty="0">
                <a:solidFill>
                  <a:schemeClr val="tx1"/>
                </a:solidFill>
              </a:rPr>
              <a:t>В руки мы возьмём скакалку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Обруч, кубик или палку.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Все движения разучим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Станем крепче мы и лучше.</a:t>
            </a:r>
          </a:p>
          <a:p>
            <a:r>
              <a:rPr lang="ru-RU" dirty="0">
                <a:solidFill>
                  <a:schemeClr val="tx1"/>
                </a:solidFill>
              </a:rPr>
              <a:t>Чтобы прыгать научиться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Нам скакалка пригодится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Будем прыгать высоко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Как кузнечики — легко.</a:t>
            </a:r>
          </a:p>
          <a:p>
            <a:r>
              <a:rPr lang="ru-RU" dirty="0">
                <a:solidFill>
                  <a:schemeClr val="tx1"/>
                </a:solidFill>
              </a:rPr>
              <a:t>Обруч, кубики помогут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Гибкость нам развить немного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Будем чаще наклоняться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Приседать и нагибаться.</a:t>
            </a:r>
          </a:p>
          <a:p>
            <a:r>
              <a:rPr lang="ru-RU" dirty="0">
                <a:solidFill>
                  <a:schemeClr val="tx1"/>
                </a:solidFill>
              </a:rPr>
              <a:t>Вот отличная картинка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Мы как гибкая пружинка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Пусть не сразу все дается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Поработать нам придется!</a:t>
            </a:r>
          </a:p>
          <a:p>
            <a:r>
              <a:rPr lang="ru-RU" dirty="0">
                <a:solidFill>
                  <a:schemeClr val="tx1"/>
                </a:solidFill>
              </a:rPr>
              <a:t>Чтоб проворным стать атлетом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Проведем мы эстафету.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Будем бегать быстро, дружно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Победить нам очень нужно!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50"/>
            <a:ext cx="9144000" cy="672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0" y="908720"/>
            <a:ext cx="4267200" cy="5832648"/>
          </a:xfrm>
        </p:spPr>
        <p:txBody>
          <a:bodyPr>
            <a:normAutofit/>
          </a:bodyPr>
          <a:lstStyle/>
          <a:p>
            <a:r>
              <a:rPr lang="ru-RU" sz="2400" dirty="0"/>
              <a:t>Мыться нужно каждый день. Намыливая кожу, мы изгоняем микробов, а значит, защищаемся от болезней. Быть чистым и пахнуть свежестью – это всегда приятно! Под душем тело просыпается, а в ванной расслабляется. От пота и пыли одежда пачкается, её нужно регулярно менять. Соблюдать гигиену – это ещё и мыть голову, постригать ногти, чистить уши и зубы.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04664"/>
            <a:ext cx="7488832" cy="648072"/>
          </a:xfrm>
        </p:spPr>
        <p:txBody>
          <a:bodyPr/>
          <a:lstStyle/>
          <a:p>
            <a:pPr algn="ctr"/>
            <a:r>
              <a:rPr lang="ru-RU" sz="4000" dirty="0" smtClean="0"/>
              <a:t>Гигиена 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52736"/>
            <a:ext cx="4464496" cy="460851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9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23528" y="1124744"/>
            <a:ext cx="3943672" cy="482453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1.Уход за телом</a:t>
            </a:r>
          </a:p>
          <a:p>
            <a:r>
              <a:rPr lang="ru-RU" sz="3600" dirty="0" smtClean="0"/>
              <a:t>2.Чистота жилища</a:t>
            </a:r>
          </a:p>
          <a:p>
            <a:r>
              <a:rPr lang="ru-RU" sz="3600" dirty="0" smtClean="0"/>
              <a:t>3.Сохранение здоровья</a:t>
            </a:r>
          </a:p>
          <a:p>
            <a:r>
              <a:rPr lang="ru-RU" sz="3600" dirty="0" smtClean="0"/>
              <a:t>4.Опрятность</a:t>
            </a:r>
          </a:p>
          <a:p>
            <a:r>
              <a:rPr lang="ru-RU" sz="3600" dirty="0" smtClean="0"/>
              <a:t>5.Уход за одеждой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632848" cy="720080"/>
          </a:xfrm>
        </p:spPr>
        <p:txBody>
          <a:bodyPr/>
          <a:lstStyle/>
          <a:p>
            <a:pPr algn="ctr"/>
            <a:r>
              <a:rPr lang="ru-RU" dirty="0" smtClean="0"/>
              <a:t>Личная гигиена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24744"/>
            <a:ext cx="4824536" cy="4752528"/>
          </a:xfrm>
        </p:spPr>
      </p:pic>
    </p:spTree>
    <p:extLst>
      <p:ext uri="{BB962C8B-B14F-4D97-AF65-F5344CB8AC3E}">
        <p14:creationId xmlns:p14="http://schemas.microsoft.com/office/powerpoint/2010/main" val="150884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142</TotalTime>
  <Words>260</Words>
  <Application>Microsoft Office PowerPoint</Application>
  <PresentationFormat>Экран (4:3)</PresentationFormat>
  <Paragraphs>46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Здоровый образ жизни</vt:lpstr>
      <vt:lpstr>Презентация PowerPoint</vt:lpstr>
      <vt:lpstr>Презентация PowerPoint</vt:lpstr>
      <vt:lpstr>Презентация PowerPoint</vt:lpstr>
      <vt:lpstr>Здоровый сон</vt:lpstr>
      <vt:lpstr>Спорт</vt:lpstr>
      <vt:lpstr>Презентация PowerPoint</vt:lpstr>
      <vt:lpstr>Гигиена </vt:lpstr>
      <vt:lpstr>Личная гигиена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dns</dc:creator>
  <cp:lastModifiedBy>dns</cp:lastModifiedBy>
  <cp:revision>12</cp:revision>
  <dcterms:created xsi:type="dcterms:W3CDTF">2015-07-27T08:22:12Z</dcterms:created>
  <dcterms:modified xsi:type="dcterms:W3CDTF">2015-11-08T07:56:04Z</dcterms:modified>
</cp:coreProperties>
</file>