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92" r:id="rId2"/>
    <p:sldId id="257" r:id="rId3"/>
    <p:sldId id="258" r:id="rId4"/>
    <p:sldId id="259" r:id="rId5"/>
    <p:sldId id="283" r:id="rId6"/>
    <p:sldId id="294" r:id="rId7"/>
    <p:sldId id="285" r:id="rId8"/>
    <p:sldId id="260" r:id="rId9"/>
    <p:sldId id="261" r:id="rId10"/>
    <p:sldId id="263" r:id="rId11"/>
    <p:sldId id="286" r:id="rId12"/>
    <p:sldId id="275" r:id="rId13"/>
    <p:sldId id="262" r:id="rId14"/>
    <p:sldId id="272" r:id="rId15"/>
    <p:sldId id="265" r:id="rId16"/>
    <p:sldId id="273" r:id="rId17"/>
    <p:sldId id="274" r:id="rId18"/>
    <p:sldId id="293" r:id="rId19"/>
    <p:sldId id="26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229D62-E2B4-4594-8624-C77A072F0FD4}" type="datetimeFigureOut">
              <a:rPr lang="ru-RU" smtClean="0"/>
              <a:t>04.07.2015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9FF446-028B-4ADA-A1A4-C66B63614D3F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МБОУ Старогородковская СОШ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r>
              <a:rPr lang="ru-RU" sz="4000" b="1" dirty="0" smtClean="0"/>
              <a:t>                ПРЕЗЕНТАЦИЯ</a:t>
            </a:r>
          </a:p>
          <a:p>
            <a:pPr marL="0" indent="0">
              <a:buNone/>
            </a:pPr>
            <a:r>
              <a:rPr lang="ru-RU" sz="4000" b="1" dirty="0" smtClean="0"/>
              <a:t>    Сервировка стола к завтраку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 algn="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Подготовила</a:t>
            </a:r>
            <a:r>
              <a:rPr lang="en-US" sz="2800" dirty="0" smtClean="0"/>
              <a:t>:</a:t>
            </a:r>
            <a:r>
              <a:rPr lang="ru-RU" sz="2800" dirty="0" smtClean="0"/>
              <a:t> учитель технологии   </a:t>
            </a:r>
          </a:p>
          <a:p>
            <a:pPr marL="0" indent="0" algn="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Бурма Р.К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8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74035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Разложите столовые приборы. Справа от плоской тарелки положите нож лезвием к самой тарелке, справа от ножа кладется столовая ложка, а еще правее — чайная ложка. Помните, что ложки следует класть выпуклой стороной вниз. Вилку положите слева от тарелки вогнутой стороной вверх. По левую сторону от вилки должна лежать салфетка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С правой стороны по диагонали от основной тарелки поставьте чашку на блюдце и положите ложку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Слева выше уровня плоской тарелки положите небольшие тарелочки, на которые следует раскладывать бутерброды, выпечку, тосты, хлеб с маслом, вареньем или джемом. Также на этой тарелочке должен располагаться специальный небольшой нож, который используется для того, чтобы отрезать кусок масла и сделать бутерброд. Лезвие дополнительного ножа должно смотреть в левую сторону.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841" y="196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Посуда для сервировки</a:t>
            </a:r>
            <a:endParaRPr lang="ru-RU" dirty="0"/>
          </a:p>
        </p:txBody>
      </p:sp>
      <p:pic>
        <p:nvPicPr>
          <p:cNvPr id="4" name="Picture 2" descr="http://homester.com.ua/wp-content/uploads/2013/03/servirovka_zavtrak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12776"/>
            <a:ext cx="6857443" cy="486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подаче сваренного яйца используют специальную подставку — пашотницу . Её ставят сначала на небольшое блюдце, затем на закусочную тарелку или справа от неё. Для яиц подают небольшую ложечку (лучше специальную пластмассовую или чайную).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 descr="Пашот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10312"/>
            <a:ext cx="2808312" cy="341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7038" y="476672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Для сахара нужно поставить специальную сахарницу, а для кускового сахара следует использовать щипчики.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AutoShape 2" descr="http://alleyplates.ru/wa-data/public/shop/products/24/72/57224/images/29519/29519.97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314" descr="http://cms-evamarket.ru.images.1c-bitrix-cdn.ru/upload/iblock/7a6/7a6fe4305e4f71f3940a213304904c5e.jpg?14231710372413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483" name="Picture 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84957"/>
            <a:ext cx="5544616" cy="41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8832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Варенье и джем налейте в розетки с ложечками</a:t>
            </a:r>
            <a:r>
              <a:rPr lang="ru-RU" sz="2400" dirty="0" smtClean="0"/>
              <a:t>. </a:t>
            </a:r>
            <a:r>
              <a:rPr lang="ru-RU" sz="2400" dirty="0"/>
              <a:t>Лимон к чаю принято класть на еще одно небольшое блюдце с маленькой вилочкой.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060848"/>
            <a:ext cx="5904656" cy="393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93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Для завтрака, как правило, используют салфетки размером 32x32 см, которые кладут или ставят на закусочную тарелку. Бумажные салфетки ставят в </a:t>
            </a:r>
            <a:r>
              <a:rPr lang="ru-RU" dirty="0" smtClean="0"/>
              <a:t>салфетницу</a:t>
            </a:r>
            <a:r>
              <a:rPr lang="ru-RU" dirty="0"/>
              <a:t>. </a:t>
            </a:r>
          </a:p>
        </p:txBody>
      </p:sp>
      <p:pic>
        <p:nvPicPr>
          <p:cNvPr id="9224" name="Picture 8" descr="http://2.bp.blogspot.com/-kvwULY3WAxw/UZJQ9X9FlhI/AAAAAAAAE1I/NuVfJS9yBbE/s640/0_25ef1_b3a4508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19"/>
            <a:ext cx="6019800" cy="355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6928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Оформление стола салфетками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31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937" y="84345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Искусство складывания салфеток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3447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</a:rPr>
              <a:t>Салфетки, сложенные оригинальным способом, придадут дополнительный шарм сервировки вашего стола.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52" y="1772816"/>
            <a:ext cx="2385812" cy="1789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79" y="4365104"/>
            <a:ext cx="2578045" cy="185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14166"/>
            <a:ext cx="2755116" cy="1721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08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86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dirty="0"/>
              <a:t>Сервировка стола к завтраку заиграет новыми красками, если дополнить </a:t>
            </a:r>
            <a:r>
              <a:rPr lang="ru-RU" sz="2800" dirty="0" smtClean="0"/>
              <a:t>ее маленьким букетом цветов </a:t>
            </a:r>
            <a:r>
              <a:rPr lang="ru-RU" sz="2800" dirty="0"/>
              <a:t>(</a:t>
            </a:r>
            <a:r>
              <a:rPr lang="ru-RU" sz="2800" b="1" dirty="0"/>
              <a:t>желательно свежих</a:t>
            </a:r>
            <a:r>
              <a:rPr lang="ru-RU" sz="2800" dirty="0"/>
              <a:t>) </a:t>
            </a:r>
            <a:r>
              <a:rPr lang="ru-RU" sz="2800" dirty="0" smtClean="0"/>
              <a:t> </a:t>
            </a:r>
            <a:r>
              <a:rPr lang="ru-RU" sz="2800" dirty="0"/>
              <a:t>в невысокой </a:t>
            </a:r>
            <a:r>
              <a:rPr lang="ru-RU" sz="2800" dirty="0" smtClean="0"/>
              <a:t>вазе, или  небольшими </a:t>
            </a:r>
            <a:r>
              <a:rPr lang="ru-RU" sz="2800" dirty="0"/>
              <a:t>миниатюрными композициями. Это могут быть несколько фиалок в чайной чашке или ландыши в яичной </a:t>
            </a:r>
            <a:r>
              <a:rPr lang="ru-RU" sz="2800" dirty="0" smtClean="0"/>
              <a:t>скорлупе</a:t>
            </a:r>
            <a:r>
              <a:rPr lang="ru-RU" sz="2800" dirty="0"/>
              <a:t>.  </a:t>
            </a:r>
          </a:p>
        </p:txBody>
      </p:sp>
      <p:pic>
        <p:nvPicPr>
          <p:cNvPr id="11270" name="Picture 6" descr="http://image2.thematicnews.com/uploads/images/00/00/42/2015/04/06/10291c05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5088"/>
            <a:ext cx="3560975" cy="297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5222"/>
            <a:ext cx="4284781" cy="306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вести себя за столом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 разговаривай с полным ртом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 время еды не дуй на слишком горячее блюдо, не стучи ложкой по тарелке. Старайся есть беззвучно.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 ешь ложкой то, что можно съест вилкой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 ешь с ножа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Пользуясь ножом, держи его в правой руке, а вилку-в левой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 общего блюда бери крайний кусочек, не выбирая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Если тебе нужно что-нибудь достать, вежливо попроси передать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Размешав сахар в чашке, положи ложку на блюдце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Окончив еду, ложку не облизывай. Грязные нож и вилку на скатерть на скатерть не клади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 сиди боком к столу или положив ногу на ногу.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50532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Изящные завтраки по выходным становятся во многих семьях доброй традицией, сближающей родных и близких друг с другом. Помимо эстетического наслаждения основная цель сервировки — создание удобства для гостей в процессе приема пищи и хорошего настроения для всех присутствующих за столом.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homester.com.ua/wp-content/uploads/2013/03/servirovka_zavtrak5-300x3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55873"/>
            <a:ext cx="3744416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Сервировка — это подготовка и оформление стола для приёма пищи с учётом расстановки необходимых приборов и посуды. Это настоящее искусство, которому должна научиться каждая гостеприимная хозяйка.</a:t>
            </a:r>
          </a:p>
        </p:txBody>
      </p:sp>
      <p:pic>
        <p:nvPicPr>
          <p:cNvPr id="1032" name="Picture 8" descr="http://www.triumftour.ru/_files_/t_images/big_7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356009" cy="3335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r>
              <a:rPr lang="ru-RU" sz="4800" dirty="0" smtClean="0"/>
              <a:t>       Приятного    аппетита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39" y="1916832"/>
            <a:ext cx="5285721" cy="4486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74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846043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Основная цель сервировки — создать определённый порядок на столе и удобство пользования приборами</a:t>
            </a:r>
            <a:r>
              <a:rPr lang="ru-RU" dirty="0" smtClean="0"/>
              <a:t>.</a:t>
            </a:r>
            <a:r>
              <a:rPr lang="ru-RU" dirty="0"/>
              <a:t> Красивая сервировка вызывает приятное чувство, повышает аппетит.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Завтрак</a:t>
            </a:r>
            <a:r>
              <a:rPr lang="ru-RU" dirty="0"/>
              <a:t> — утренний приём пищи. </a:t>
            </a:r>
            <a:r>
              <a:rPr lang="ru-RU" dirty="0" smtClean="0"/>
              <a:t> </a:t>
            </a:r>
            <a:r>
              <a:rPr lang="ru-RU" dirty="0"/>
              <a:t>Для сервировки утреннего стола набор предметов подбирают в зависимости от блюд, входящих в </a:t>
            </a:r>
            <a:r>
              <a:rPr lang="ru-RU" dirty="0" smtClean="0"/>
              <a:t>меню. </a:t>
            </a:r>
          </a:p>
          <a:p>
            <a:pPr marL="0" indent="0" algn="ctr">
              <a:buNone/>
            </a:pPr>
            <a:r>
              <a:rPr lang="ru-RU" b="1" dirty="0" smtClean="0"/>
              <a:t>Меню</a:t>
            </a:r>
            <a:r>
              <a:rPr lang="ru-RU" dirty="0"/>
              <a:t> — это перечень предлагаемых блюд и напитков. В состав меню завтрака могут входить: горячие напитки: чай, кофе, какао, молоко и др.; горячие блюда: каша, омлет, яичница и др.; гастрономические продукты: бутерброды, хлеб, кондитерские изделия, мясо, колбаса, сыр, масло, варёное яйцо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7171"/>
            <a:ext cx="77562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Для сервировки стола вам </a:t>
            </a:r>
            <a:r>
              <a:rPr lang="ru-RU" sz="2400" b="1" dirty="0"/>
              <a:t>понадобится</a:t>
            </a:r>
          </a:p>
          <a:p>
            <a:r>
              <a:rPr lang="ru-RU" sz="2400" dirty="0"/>
              <a:t>- скатерть;</a:t>
            </a:r>
          </a:p>
          <a:p>
            <a:r>
              <a:rPr lang="ru-RU" sz="2400" dirty="0"/>
              <a:t>- столовые приборы;</a:t>
            </a:r>
          </a:p>
          <a:p>
            <a:r>
              <a:rPr lang="ru-RU" sz="2400" dirty="0"/>
              <a:t>- салфетки;</a:t>
            </a:r>
          </a:p>
          <a:p>
            <a:r>
              <a:rPr lang="ru-RU" sz="2400" dirty="0"/>
              <a:t>- цветы;</a:t>
            </a:r>
          </a:p>
          <a:p>
            <a:r>
              <a:rPr lang="ru-RU" sz="2400" dirty="0"/>
              <a:t>- ваза.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8" descr="http://rpp.nashaucheba.ru/pars_docs/refs/166/165829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5855"/>
            <a:ext cx="7247597" cy="4504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297" y="236363"/>
            <a:ext cx="671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Столовые приборы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19908" cy="456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96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Столовая посуда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Полный столовый сервиз включает от 25 до 40 наименований. Не обязательно иметь их все.</a:t>
            </a:r>
            <a:endParaRPr lang="ru-RU" sz="2800" dirty="0"/>
          </a:p>
        </p:txBody>
      </p:sp>
      <p:pic>
        <p:nvPicPr>
          <p:cNvPr id="6" name="Picture 2" descr="http://megaterem.ru/wa-data/public/shop/products/89/98/49889/images/16675/16675.970x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58" y="3068960"/>
            <a:ext cx="4752528" cy="3332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Скатерти   и   салфетки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4830"/>
            <a:ext cx="5691259" cy="292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9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Первым делом стол покрывается скатертью, основные к ней требования – это отглаженность и безупречная чистота </a:t>
            </a:r>
            <a:r>
              <a:rPr lang="ru-RU" dirty="0" smtClean="0"/>
              <a:t>.Для </a:t>
            </a:r>
            <a:r>
              <a:rPr lang="ru-RU" dirty="0"/>
              <a:t>сервировки стола к завтраку можно использовать цветные скатерти или скатерти с рисунком светлых тонов из льняной или хлопчатобумажной ткани. Вместо скатерти под каждый прибор можно положить сет — небольшую скатерть, или деревянную, пластмассовую подставку для </a:t>
            </a:r>
            <a:r>
              <a:rPr lang="ru-RU" dirty="0" smtClean="0"/>
              <a:t>посуды. </a:t>
            </a:r>
            <a:r>
              <a:rPr lang="ru-RU" dirty="0"/>
              <a:t>Популярной  в последнее время альтернативой скатерти </a:t>
            </a:r>
            <a:r>
              <a:rPr lang="ru-RU" dirty="0" smtClean="0"/>
              <a:t>является </a:t>
            </a:r>
            <a:r>
              <a:rPr lang="ru-RU" b="1" i="1" dirty="0" smtClean="0"/>
              <a:t>раннер</a:t>
            </a:r>
            <a:r>
              <a:rPr lang="ru-RU" i="1" dirty="0"/>
              <a:t> </a:t>
            </a:r>
            <a:r>
              <a:rPr lang="ru-RU" dirty="0"/>
              <a:t>— тонкая полоска ткани, которая стелиться в центре и занимает центральную треть стола. Раннер прекрасно смотрится на обеденных столах квадратной или прямоугольной формы. В комбинации с раннером используются тканевые салфетки под посуду в тон или с гармонирующим узором.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986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Центральной позицией сервировки является большая </a:t>
            </a:r>
            <a:r>
              <a:rPr lang="ru-RU" i="1" dirty="0"/>
              <a:t>плоская тарелка</a:t>
            </a:r>
            <a:r>
              <a:rPr lang="ru-RU" dirty="0"/>
              <a:t> для горячего (для яичницы, омлета или бекона). Если подаются каша или хлопья с молоком, то большая плоская тарелка выполняет функцию </a:t>
            </a:r>
            <a:r>
              <a:rPr lang="ru-RU" i="1" dirty="0"/>
              <a:t>подтарельника</a:t>
            </a:r>
            <a:r>
              <a:rPr lang="ru-RU" dirty="0"/>
              <a:t>, на который ставится глубокая тарелка или миска. На завтрак, для хорошего настроения на весь день, можно использовать тарелки с веселыми узорами.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100" name="Picture 4" descr="http://img0.liveinternet.ru/images/attach/c/6/89/965/89965980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3311492"/>
            <a:ext cx="4536504" cy="3119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636</TotalTime>
  <Words>570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МБОУ Старогородковская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Столовая посуда</vt:lpstr>
      <vt:lpstr>      Скатерти   и   салфетки</vt:lpstr>
      <vt:lpstr>Презентация PowerPoint</vt:lpstr>
      <vt:lpstr>Презентация PowerPoint</vt:lpstr>
      <vt:lpstr>Презентация PowerPoint</vt:lpstr>
      <vt:lpstr>         Посуда для сервировки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вести себя за столом</vt:lpstr>
      <vt:lpstr>Презентация PowerPoint</vt:lpstr>
      <vt:lpstr>       Приятного    аппетита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 к завтраку</dc:title>
  <dc:creator>Sims</dc:creator>
  <cp:lastModifiedBy>Sims</cp:lastModifiedBy>
  <cp:revision>57</cp:revision>
  <dcterms:created xsi:type="dcterms:W3CDTF">2015-07-01T11:24:05Z</dcterms:created>
  <dcterms:modified xsi:type="dcterms:W3CDTF">2015-07-04T13:04:29Z</dcterms:modified>
</cp:coreProperties>
</file>