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sldIdLst>
    <p:sldId id="256" r:id="rId3"/>
    <p:sldId id="286" r:id="rId4"/>
    <p:sldId id="257" r:id="rId5"/>
    <p:sldId id="280" r:id="rId6"/>
    <p:sldId id="276" r:id="rId7"/>
    <p:sldId id="258" r:id="rId8"/>
    <p:sldId id="26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8C1EB2-50D2-4EEB-92BC-EEEBF0FED828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C6878E-539E-4B7A-B909-6B62459C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2998278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проблемных ситуаций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чтения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459466"/>
            <a:ext cx="3227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 учитель начальных классов </a:t>
            </a:r>
          </a:p>
          <a:p>
            <a:r>
              <a:rPr lang="ru-RU" dirty="0" smtClean="0"/>
              <a:t>Лебедева М.К. </a:t>
            </a:r>
          </a:p>
          <a:p>
            <a:r>
              <a:rPr lang="ru-RU" dirty="0" smtClean="0"/>
              <a:t>МБОУ СОШ №24 г. Краснодара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9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26" y="90872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 имеет следующие преимущества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возможности для развития внимания, наблюдательности, активизации мышления, активизации познавательной деятельности;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Развивает самостоятельность, ответственность, критичность и самокритичность, инициативность, нестандартность мышления;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Нацелена на формирование универсальных учебных действий;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Обеспечивает прочность приобретаемых знаний, так как они добываются в самостоятельной деятельности.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67178">
            <a:off x="589691" y="2787215"/>
            <a:ext cx="795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0080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Начало мышления </a:t>
            </a:r>
            <a:r>
              <a:rPr lang="ru-RU" sz="4000" dirty="0" smtClean="0">
                <a:solidFill>
                  <a:srgbClr val="FF0000"/>
                </a:solidFill>
              </a:rPr>
              <a:t>– в проблемной ситуации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00"/>
              </a:solidFill>
            </a:endParaRPr>
          </a:p>
          <a:p>
            <a:pPr algn="r"/>
            <a:r>
              <a:rPr lang="ru-RU" sz="4000" dirty="0">
                <a:solidFill>
                  <a:srgbClr val="FF0000"/>
                </a:solidFill>
              </a:rPr>
              <a:t>С.Л. Рубинштейн</a:t>
            </a:r>
          </a:p>
        </p:txBody>
      </p:sp>
    </p:spTree>
    <p:extLst>
      <p:ext uri="{BB962C8B-B14F-4D97-AF65-F5344CB8AC3E}">
        <p14:creationId xmlns:p14="http://schemas.microsoft.com/office/powerpoint/2010/main" val="142328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12032" y="14211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1170015"/>
            <a:ext cx="65037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Очарование русского пейзажа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подлинная радость, но она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не для каждого и даже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каждому художнику видна.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Заболоцкий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300" y="4005064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вы думаете, почему природа «открыта не для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каждого и даже не каждому художнику видна?»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7816">
            <a:off x="468323" y="2550953"/>
            <a:ext cx="4013643" cy="292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1" t="4522" r="2247" b="3657"/>
          <a:stretch/>
        </p:blipFill>
        <p:spPr bwMode="auto">
          <a:xfrm rot="1183884">
            <a:off x="4926704" y="2625585"/>
            <a:ext cx="3849881" cy="28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6017" y="1124744"/>
            <a:ext cx="5079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«яркое пятно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906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12032" y="14211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853261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догадался о каком осеннем явлении идёт речь?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Значит тема нашего урока? ( Дети говорят тему урока)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Приём «Шесть шляп».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Методика Эдварда Де </a:t>
            </a:r>
            <a:r>
              <a:rPr lang="ru-RU" sz="3200" b="1" dirty="0" err="1" smtClean="0">
                <a:solidFill>
                  <a:srgbClr val="0070C0"/>
                </a:solidFill>
              </a:rPr>
              <a:t>Боно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97" y="1916832"/>
            <a:ext cx="4896544" cy="38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9180512" cy="69865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Красная шляпа </a:t>
            </a:r>
            <a:r>
              <a:rPr lang="ru-RU" sz="2800" dirty="0" smtClean="0"/>
              <a:t>– Какие у вас возникли чувства во время чтения сказки?</a:t>
            </a:r>
          </a:p>
          <a:p>
            <a:endParaRPr lang="ru-RU" sz="3200" dirty="0" smtClean="0"/>
          </a:p>
          <a:p>
            <a:r>
              <a:rPr lang="ru-RU" sz="2800" dirty="0" smtClean="0">
                <a:solidFill>
                  <a:srgbClr val="FFC000"/>
                </a:solidFill>
              </a:rPr>
              <a:t>Жёлтая шляпа</a:t>
            </a:r>
            <a:r>
              <a:rPr lang="ru-RU" sz="2800" dirty="0" smtClean="0"/>
              <a:t> – Отметить всё хорошее о зайце.</a:t>
            </a:r>
          </a:p>
          <a:p>
            <a:endParaRPr lang="ru-RU" sz="2800" dirty="0" smtClean="0"/>
          </a:p>
          <a:p>
            <a:r>
              <a:rPr lang="ru-RU" sz="2800" dirty="0" smtClean="0"/>
              <a:t>Чёрная шляпа- Какие недостатки были у зайца?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00B050"/>
                </a:solidFill>
              </a:rPr>
              <a:t>Зелёная шляпа </a:t>
            </a:r>
            <a:r>
              <a:rPr lang="ru-RU" sz="2800" dirty="0" smtClean="0"/>
              <a:t>– Что бы вы сделали если бы очутились на месте зайца?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chemeClr val="bg1"/>
                </a:solidFill>
              </a:rPr>
              <a:t>Белая шляпа </a:t>
            </a:r>
            <a:r>
              <a:rPr lang="ru-RU" sz="2800" dirty="0" smtClean="0"/>
              <a:t>– Какую информацию узнали о жизни волка и зайцев в лесу?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0070C0"/>
                </a:solidFill>
              </a:rPr>
              <a:t>Синяя шляпа </a:t>
            </a:r>
            <a:r>
              <a:rPr lang="ru-RU" sz="2800" dirty="0" smtClean="0"/>
              <a:t>– Как вы думаете, что произойдёт дальше?</a:t>
            </a:r>
          </a:p>
          <a:p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882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PB190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4794">
            <a:off x="291689" y="2192732"/>
            <a:ext cx="3715384" cy="278653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2016">
            <a:off x="4491937" y="2027436"/>
            <a:ext cx="4158356" cy="311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836712"/>
            <a:ext cx="5315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гостиные</a:t>
            </a:r>
          </a:p>
        </p:txBody>
      </p:sp>
    </p:spTree>
    <p:extLst>
      <p:ext uri="{BB962C8B-B14F-4D97-AF65-F5344CB8AC3E}">
        <p14:creationId xmlns:p14="http://schemas.microsoft.com/office/powerpoint/2010/main" val="33358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8956">
            <a:off x="225022" y="496121"/>
            <a:ext cx="5104065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Pictures\2 в класс\DSCN01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6000">
            <a:off x="4594545" y="3502971"/>
            <a:ext cx="4162655" cy="312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208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Аптека</vt:lpstr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 «Шесть шляп».  Методика Эдварда Де Боно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2015-10-26T19:09:25Z</dcterms:created>
  <dcterms:modified xsi:type="dcterms:W3CDTF">2015-12-12T19:35:28Z</dcterms:modified>
</cp:coreProperties>
</file>