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D8070D-5A14-4238-B5DA-263395D43A46}" type="datetimeFigureOut">
              <a:rPr lang="ru-RU" smtClean="0"/>
              <a:pPr/>
              <a:t>21.08.2012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CA7106-D3B5-43A4-91CD-8321D3FDF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54.radikal.ru/i146/0809/69/b161f8ab22d2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adik.ru/bukvy/v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2012 -2013 учебный год.</a:t>
            </a:r>
            <a:br>
              <a:rPr lang="ru-RU" dirty="0" smtClean="0"/>
            </a:br>
            <a:r>
              <a:rPr lang="ru-RU" dirty="0" smtClean="0"/>
              <a:t>1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356"/>
            <a:ext cx="8458200" cy="26432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1- сентября- День знаний.  Здравствуй , школа.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Первый школьный учебник-  «Азбука».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  ЧЕГО  НАЧИНАЕТСЯ  </a:t>
            </a:r>
            <a:r>
              <a:rPr lang="ru-RU" sz="4000" dirty="0" err="1" smtClean="0">
                <a:solidFill>
                  <a:srgbClr val="002060"/>
                </a:solidFill>
              </a:rPr>
              <a:t>рОДИНА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реподаватель\Desktop\С чего начинается Род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2811" y="1554163"/>
            <a:ext cx="653077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 из 83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071834" cy="2366301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Desktop\картинки 1 сентября\1266124593_0lik_ru_140-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786058"/>
            <a:ext cx="6286544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3214686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Здравствуй, школа!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Users\Преподаватель\Desktop\картинки 1 сентября\369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3721"/>
            <a:ext cx="2214578" cy="252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Desktop\0_6228b_c1cd15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15106" cy="46846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61523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Родина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Мы живем  в России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Мы живем в столице нашей Родины – городе Москве.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реподаватель\Desktop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643338" cy="3543990"/>
          </a:xfrm>
          <a:prstGeom prst="rect">
            <a:avLst/>
          </a:prstGeom>
          <a:noFill/>
        </p:spPr>
      </p:pic>
      <p:pic>
        <p:nvPicPr>
          <p:cNvPr id="3077" name="Picture 5" descr="C:\Users\Преподаватель\Desktop\342k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064000" cy="3413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посадки за партой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Если криво сяду я 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То испортится спина.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Если плохо лягу я,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Заболит моя спина.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Если встану криво я,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Ломит вся моя спина.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Помните, мои друзья,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Спина как стержень у меня.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Когда будете гулять,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Старайтесь стержень укреплять.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 descr="C:\Users\Преподаватель\Desktop\291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643196" cy="2898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43338" cy="10525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теперь ученики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Преподаватель\Desktop\0003-003-Pravilnaja-posadka-za-stolom-i-uderzhivanie-pishuschego-predmeta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786214" cy="48227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240804"/>
            <a:ext cx="457203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Чтобы твоя спинка оставалась ровной, глазки зоркими, а в тетрадке получались красивые, ровные буквы, за партой нужно:</a:t>
            </a: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 smtClean="0"/>
          </a:p>
          <a:p>
            <a:r>
              <a:rPr lang="ru-RU" sz="2000" i="1" dirty="0" smtClean="0">
                <a:solidFill>
                  <a:srgbClr val="002060"/>
                </a:solidFill>
              </a:rPr>
              <a:t>- </a:t>
            </a:r>
            <a:r>
              <a:rPr lang="ru-RU" sz="2400" i="1" dirty="0" smtClean="0">
                <a:solidFill>
                  <a:srgbClr val="002060"/>
                </a:solidFill>
              </a:rPr>
              <a:t>сидеть прямо;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 опираться спиной на спинку стула;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 не опираться грудью на стол;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 ноги держать прямо, стопы на полу или подставке;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 туловище, голову, плечи держать ровно;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 положить обе руки на стол, чтобы они опирались о край стола, а локти выступали за край </a:t>
            </a:r>
            <a:r>
              <a:rPr lang="ru-RU" sz="2400" i="1" dirty="0" smtClean="0">
                <a:solidFill>
                  <a:srgbClr val="002060"/>
                </a:solidFill>
              </a:rPr>
              <a:t>стола.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277252" cy="838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Учится   всегда   пригодится.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839100" cy="36607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Тридцать три сестрички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Ростом  невелики.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Если  знаешь  их  секрет,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То  на  все найдешь  ответ.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9461" name="Picture 5" descr="Картинка 6 из 1662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729335" cy="1643074"/>
          </a:xfrm>
          <a:prstGeom prst="rect">
            <a:avLst/>
          </a:prstGeom>
          <a:noFill/>
        </p:spPr>
      </p:pic>
      <p:pic>
        <p:nvPicPr>
          <p:cNvPr id="19462" name="Picture 6" descr="C:\Users\Преподаватель\Desktop\iCA4UXB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69217">
            <a:off x="3518698" y="4859502"/>
            <a:ext cx="1546679" cy="1701358"/>
          </a:xfrm>
          <a:prstGeom prst="rect">
            <a:avLst/>
          </a:prstGeom>
          <a:noFill/>
        </p:spPr>
      </p:pic>
      <p:pic>
        <p:nvPicPr>
          <p:cNvPr id="19464" name="Picture 8" descr="C:\Users\Преподаватель\Desktop\iCA2L58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86322"/>
            <a:ext cx="1571636" cy="185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Сперва   аз  да буки, а там и науки.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60781545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072065" y="1571612"/>
            <a:ext cx="3866277" cy="3714776"/>
          </a:xfrm>
        </p:spPr>
      </p:pic>
      <p:pic>
        <p:nvPicPr>
          <p:cNvPr id="21506" name="Picture 2" descr="C:\Users\Преподаватель\Desktop\original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115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2012 -2013 учебный год. 1 класс.</vt:lpstr>
      <vt:lpstr>С  ЧЕГО  НАЧИНАЕТСЯ  рОДИНА?</vt:lpstr>
      <vt:lpstr>Слайд 3</vt:lpstr>
      <vt:lpstr>Что такое Родина ?</vt:lpstr>
      <vt:lpstr>Мы живем  в России</vt:lpstr>
      <vt:lpstr>Правила посадки за партой</vt:lpstr>
      <vt:lpstr>Мы теперь ученики !</vt:lpstr>
      <vt:lpstr>Учится   всегда   пригодится.</vt:lpstr>
      <vt:lpstr>Сперва   аз  да буки, а там и науки.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23</cp:revision>
  <dcterms:created xsi:type="dcterms:W3CDTF">2012-08-21T16:28:53Z</dcterms:created>
  <dcterms:modified xsi:type="dcterms:W3CDTF">2012-08-21T20:49:58Z</dcterms:modified>
</cp:coreProperties>
</file>