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14800" y="1600200"/>
            <a:ext cx="3276600" cy="2971800"/>
          </a:xfrm>
        </p:spPr>
        <p:txBody>
          <a:bodyPr>
            <a:normAutofit/>
          </a:bodyPr>
          <a:lstStyle/>
          <a:p>
            <a:r>
              <a:rPr lang="ru-RU" dirty="0" smtClean="0"/>
              <a:t>Учимся </a:t>
            </a:r>
            <a:br>
              <a:rPr lang="ru-RU" dirty="0" smtClean="0"/>
            </a:br>
            <a:r>
              <a:rPr lang="ru-RU" dirty="0" smtClean="0"/>
              <a:t>читать </a:t>
            </a:r>
            <a:br>
              <a:rPr lang="ru-RU" dirty="0" smtClean="0"/>
            </a:br>
            <a:r>
              <a:rPr lang="ru-RU" dirty="0" smtClean="0"/>
              <a:t>быстро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OWL.gif"/>
          <p:cNvPicPr>
            <a:picLocks noChangeAspect="1"/>
          </p:cNvPicPr>
          <p:nvPr/>
        </p:nvPicPr>
        <p:blipFill>
          <a:blip r:embed="rId2"/>
          <a:srcRect l="20000" r="16000"/>
          <a:stretch>
            <a:fillRect/>
          </a:stretch>
        </p:blipFill>
        <p:spPr>
          <a:xfrm>
            <a:off x="762000" y="2133600"/>
            <a:ext cx="24384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702552" cy="841248"/>
          </a:xfrm>
        </p:spPr>
        <p:txBody>
          <a:bodyPr>
            <a:normAutofit/>
          </a:bodyPr>
          <a:lstStyle/>
          <a:p>
            <a:r>
              <a:rPr lang="ru-RU" dirty="0" smtClean="0"/>
              <a:t>Читай слоги 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аш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336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ош</a:t>
            </a:r>
            <a:endParaRPr lang="ru-RU" sz="4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052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уш</a:t>
            </a:r>
            <a:endParaRPr lang="ru-RU" sz="4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768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уп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484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ач</a:t>
            </a:r>
            <a:endParaRPr lang="ru-RU" sz="4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200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эш</a:t>
            </a:r>
            <a:endParaRPr lang="ru-RU" sz="4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620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яш</a:t>
            </a:r>
            <a:endParaRPr lang="ru-RU" sz="4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ёш</a:t>
            </a:r>
            <a:endParaRPr lang="ru-RU" sz="4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052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юш</a:t>
            </a:r>
            <a:endParaRPr lang="ru-RU" sz="4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8768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аб</a:t>
            </a:r>
            <a:endParaRPr lang="ru-RU" sz="4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84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ид</a:t>
            </a:r>
            <a:endParaRPr lang="ru-RU" sz="4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6200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иш</a:t>
            </a:r>
            <a:endParaRPr lang="ru-RU" sz="4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620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юз</a:t>
            </a:r>
            <a:endParaRPr lang="ru-RU" sz="4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1336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ер</a:t>
            </a:r>
            <a:endParaRPr lang="ru-RU" sz="4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052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еш</a:t>
            </a:r>
            <a:endParaRPr lang="ru-RU" sz="4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768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аш</a:t>
            </a:r>
            <a:endParaRPr lang="ru-RU" sz="4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2484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яш</a:t>
            </a:r>
            <a:endParaRPr lang="ru-RU" sz="4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6200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уш</a:t>
            </a:r>
            <a:endParaRPr lang="ru-RU" sz="4800" b="1" dirty="0"/>
          </a:p>
        </p:txBody>
      </p:sp>
      <p:pic>
        <p:nvPicPr>
          <p:cNvPr id="81" name="Рисунок 80" descr="OWL.gif"/>
          <p:cNvPicPr>
            <a:picLocks noChangeAspect="1"/>
          </p:cNvPicPr>
          <p:nvPr/>
        </p:nvPicPr>
        <p:blipFill>
          <a:blip r:embed="rId2"/>
          <a:srcRect l="20000" r="16000"/>
          <a:stretch>
            <a:fillRect/>
          </a:stretch>
        </p:blipFill>
        <p:spPr>
          <a:xfrm>
            <a:off x="533400" y="304800"/>
            <a:ext cx="1267968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702552" cy="841248"/>
          </a:xfrm>
        </p:spPr>
        <p:txBody>
          <a:bodyPr>
            <a:normAutofit/>
          </a:bodyPr>
          <a:lstStyle/>
          <a:p>
            <a:r>
              <a:rPr lang="ru-RU" dirty="0" smtClean="0"/>
              <a:t>Читай слоги </a:t>
            </a:r>
            <a:r>
              <a:rPr lang="ru-RU" dirty="0" smtClean="0"/>
              <a:t>СТОЛБИКАМИ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жа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336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шо</a:t>
            </a:r>
            <a:endParaRPr lang="ru-RU" sz="4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052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жу</a:t>
            </a:r>
            <a:endParaRPr lang="ru-RU" sz="4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768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шу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484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шё</a:t>
            </a:r>
            <a:endParaRPr lang="ru-RU" sz="4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20000" y="19050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жэ</a:t>
            </a:r>
            <a:endParaRPr lang="ru-RU" sz="4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620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жя</a:t>
            </a:r>
            <a:endParaRPr lang="ru-RU" sz="4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жё</a:t>
            </a:r>
            <a:endParaRPr lang="ru-RU" sz="4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052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жю</a:t>
            </a:r>
            <a:endParaRPr lang="ru-RU" sz="4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8768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ша</a:t>
            </a:r>
            <a:endParaRPr lang="ru-RU" sz="4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84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жо</a:t>
            </a:r>
            <a:endParaRPr lang="ru-RU" sz="4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620000" y="3352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ше</a:t>
            </a:r>
            <a:endParaRPr lang="ru-RU" sz="4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620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же</a:t>
            </a:r>
            <a:endParaRPr lang="ru-RU" sz="4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1336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жи</a:t>
            </a:r>
            <a:endParaRPr lang="ru-RU" sz="4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052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шо</a:t>
            </a:r>
            <a:endParaRPr lang="ru-RU" sz="4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8768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smtClean="0"/>
              <a:t>шё</a:t>
            </a:r>
            <a:endParaRPr lang="ru-RU" sz="4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2484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же</a:t>
            </a:r>
            <a:endParaRPr lang="ru-RU" sz="4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620000" y="48768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/>
              <a:t>шё</a:t>
            </a:r>
            <a:endParaRPr lang="ru-RU" sz="4800" b="1" dirty="0"/>
          </a:p>
        </p:txBody>
      </p:sp>
      <p:pic>
        <p:nvPicPr>
          <p:cNvPr id="81" name="Рисунок 80" descr="OWL.gif"/>
          <p:cNvPicPr>
            <a:picLocks noChangeAspect="1"/>
          </p:cNvPicPr>
          <p:nvPr/>
        </p:nvPicPr>
        <p:blipFill>
          <a:blip r:embed="rId2"/>
          <a:srcRect l="20000" r="16000"/>
          <a:stretch>
            <a:fillRect/>
          </a:stretch>
        </p:blipFill>
        <p:spPr>
          <a:xfrm>
            <a:off x="533400" y="304800"/>
            <a:ext cx="1267968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854952" cy="841248"/>
          </a:xfrm>
        </p:spPr>
        <p:txBody>
          <a:bodyPr/>
          <a:lstStyle/>
          <a:p>
            <a:r>
              <a:rPr lang="ru-RU" dirty="0" smtClean="0"/>
              <a:t>Читай слоги </a:t>
            </a:r>
            <a:r>
              <a:rPr lang="ru-RU" dirty="0" err="1" smtClean="0"/>
              <a:t>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шит</a:t>
            </a:r>
            <a:endParaRPr lang="ru-RU" sz="4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7400" y="190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шик</a:t>
            </a:r>
            <a:endParaRPr lang="ru-RU" sz="4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33800" y="190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шин</a:t>
            </a:r>
            <a:endParaRPr lang="ru-RU" sz="4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10200" y="190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шил</a:t>
            </a:r>
            <a:endParaRPr lang="ru-RU" sz="4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86600" y="190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шиб</a:t>
            </a:r>
            <a:endParaRPr lang="ru-RU" sz="4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шир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57400" y="2667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жир</a:t>
            </a:r>
            <a:endParaRPr lang="ru-RU" sz="4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733800" y="2667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шип</a:t>
            </a:r>
            <a:endParaRPr lang="ru-RU" sz="4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10200" y="2667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жив</a:t>
            </a:r>
            <a:endParaRPr lang="ru-RU" sz="40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86600" y="2667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жик</a:t>
            </a:r>
            <a:endParaRPr lang="ru-RU" sz="4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жиа</a:t>
            </a:r>
            <a:endParaRPr lang="ru-RU" sz="4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57400" y="3429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жиу</a:t>
            </a:r>
            <a:endParaRPr lang="ru-RU" sz="4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33800" y="3429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жие</a:t>
            </a:r>
            <a:endParaRPr lang="ru-RU" sz="4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410200" y="3429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шиа</a:t>
            </a:r>
            <a:endParaRPr lang="ru-RU" sz="4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086600" y="3429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шию</a:t>
            </a:r>
            <a:endParaRPr lang="ru-RU" sz="4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аши</a:t>
            </a:r>
            <a:endParaRPr lang="ru-RU" sz="4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057400" y="4191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еши</a:t>
            </a:r>
            <a:endParaRPr lang="ru-RU" sz="40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733800" y="4191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ажи</a:t>
            </a:r>
            <a:endParaRPr lang="ru-RU" sz="40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410200" y="4191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оши</a:t>
            </a:r>
            <a:endParaRPr lang="ru-RU" sz="40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086600" y="4191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ижи</a:t>
            </a:r>
            <a:endParaRPr lang="ru-RU" sz="40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жит</a:t>
            </a:r>
            <a:endParaRPr lang="ru-RU" sz="40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57400" y="4953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жиа</a:t>
            </a:r>
            <a:endParaRPr lang="ru-RU" sz="40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733800" y="4953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жив</a:t>
            </a:r>
            <a:endParaRPr lang="ru-RU" sz="4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410200" y="4953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шиг</a:t>
            </a:r>
            <a:endParaRPr lang="ru-RU" sz="4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086600" y="4953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жин</a:t>
            </a:r>
            <a:endParaRPr lang="ru-RU" sz="40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шти</a:t>
            </a:r>
            <a:endParaRPr lang="ru-RU" sz="40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057400" y="571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жна</a:t>
            </a:r>
            <a:endParaRPr lang="ru-RU" sz="40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733800" y="571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жта</a:t>
            </a:r>
            <a:endParaRPr lang="ru-RU" sz="40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410200" y="571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шпи</a:t>
            </a:r>
            <a:endParaRPr lang="ru-RU" sz="40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086600" y="5715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шво</a:t>
            </a:r>
            <a:endParaRPr lang="ru-RU" sz="4000" b="1" dirty="0"/>
          </a:p>
        </p:txBody>
      </p:sp>
      <p:pic>
        <p:nvPicPr>
          <p:cNvPr id="52" name="Рисунок 51" descr="OWL.gif"/>
          <p:cNvPicPr>
            <a:picLocks noChangeAspect="1"/>
          </p:cNvPicPr>
          <p:nvPr/>
        </p:nvPicPr>
        <p:blipFill>
          <a:blip r:embed="rId2"/>
          <a:srcRect l="20000" r="16000"/>
          <a:stretch>
            <a:fillRect/>
          </a:stretch>
        </p:blipFill>
        <p:spPr>
          <a:xfrm>
            <a:off x="533400" y="304800"/>
            <a:ext cx="1267968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76</Words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Учимся  читать  быстро</vt:lpstr>
      <vt:lpstr>Читай слоги строчками</vt:lpstr>
      <vt:lpstr>Читай слоги СТОЛБИКАМИ</vt:lpstr>
      <vt:lpstr>Читай слоги СТРОЧками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для школы</cp:lastModifiedBy>
  <cp:revision>15</cp:revision>
  <dcterms:modified xsi:type="dcterms:W3CDTF">2013-01-21T16:09:33Z</dcterms:modified>
</cp:coreProperties>
</file>