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читать быстро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ep_3268412-Wise-Owl-Carto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81000"/>
            <a:ext cx="2831253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Читай слоги строчками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ащ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47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ощ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4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ущ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14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ющ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82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ещ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5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эщ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81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ящ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48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ёщ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яш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47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ёщ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14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юш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814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ащ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482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ищ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иш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81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аш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48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ущ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юз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47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еш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14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ещ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814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аж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482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яш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715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уж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оч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848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ач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47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щи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14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814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482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15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щи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781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48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447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14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5814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6482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15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вя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781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вё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848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вю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ша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447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14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5814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щи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6482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715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чи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781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пы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848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51" name="Рисунок 50" descr="dep_3268412-Wise-Owl-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304800"/>
            <a:ext cx="1143000" cy="1461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0"/>
                            </p:stCondLst>
                            <p:childTnLst>
                              <p:par>
                                <p:cTn id="13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000"/>
                            </p:stCondLst>
                            <p:childTnLst>
                              <p:par>
                                <p:cTn id="16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000"/>
                            </p:stCondLst>
                            <p:childTnLst>
                              <p:par>
                                <p:cTn id="19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500"/>
                            </p:stCondLst>
                            <p:childTnLst>
                              <p:par>
                                <p:cTn id="19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Читай слоги по </a:t>
            </a:r>
            <a:r>
              <a:rPr lang="ru-RU" dirty="0" smtClean="0"/>
              <a:t>строкам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щащ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47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щощ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4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щущ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14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щи</a:t>
            </a:r>
            <a:r>
              <a:rPr lang="ru-RU" sz="2400" b="1" dirty="0" err="1" smtClean="0">
                <a:solidFill>
                  <a:schemeClr val="tx1"/>
                </a:solidFill>
              </a:rPr>
              <a:t>щ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82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</a:t>
            </a:r>
            <a:r>
              <a:rPr lang="ru-RU" sz="2400" b="1" dirty="0" err="1" smtClean="0">
                <a:solidFill>
                  <a:schemeClr val="tx1"/>
                </a:solidFill>
              </a:rPr>
              <a:t>ещ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5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щак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81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48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щук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щик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47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щук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14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щек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814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щак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482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щал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щел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81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щол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48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щул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щил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47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щес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14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щас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814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шос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482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щус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715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щис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щен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848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щан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щпё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47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щпю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14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щпи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814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щпе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482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щве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15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щби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781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щбю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48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щзи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щму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447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мщи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14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мще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5814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щма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6482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щвэ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15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щвя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781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щвё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848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щвю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дща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447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щзя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14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щро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5814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щлё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6482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щпу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715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781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щпы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848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щпо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1" name="Рисунок 50" descr="dep_3268412-Wise-Owl-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304800"/>
            <a:ext cx="1143000" cy="1461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000"/>
                            </p:stCondLst>
                            <p:childTnLst>
                              <p:par>
                                <p:cTn id="13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0"/>
                            </p:stCondLst>
                            <p:childTnLst>
                              <p:par>
                                <p:cTn id="15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000"/>
                            </p:stCondLst>
                            <p:childTnLst>
                              <p:par>
                                <p:cTn id="16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000"/>
                            </p:stCondLst>
                            <p:childTnLst>
                              <p:par>
                                <p:cTn id="16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000"/>
                            </p:stCondLst>
                            <p:childTnLst>
                              <p:par>
                                <p:cTn id="18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0"/>
                            </p:stCondLst>
                            <p:childTnLst>
                              <p:par>
                                <p:cTn id="19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000"/>
                            </p:stCondLst>
                            <p:childTnLst>
                              <p:par>
                                <p:cTn id="19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7000"/>
                            </p:stCondLst>
                            <p:childTnLst>
                              <p:par>
                                <p:cTn id="19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Читай слоги по столбикам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щвы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47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щвэ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4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щвя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14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щвё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82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щвю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5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щне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81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щко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48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щри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шве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47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пща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14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пшо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814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пшу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482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шми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пши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81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щах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48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шущ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щпа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47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щпо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14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814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482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715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шво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щпа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848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щля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47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щпю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14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814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482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шве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15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шби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781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шбю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48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шзи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мшу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447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мши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14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мще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5814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шма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6482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швэ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15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швя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781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швё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848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швю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шмы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447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щмэ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14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шмя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5814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шмё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6482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715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781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848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шпо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51" name="Рисунок 50" descr="dep_3268412-Wise-Owl-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304800"/>
            <a:ext cx="1143000" cy="1461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0"/>
                            </p:stCondLst>
                            <p:childTnLst>
                              <p:par>
                                <p:cTn id="17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000"/>
                            </p:stCondLst>
                            <p:childTnLst>
                              <p:par>
                                <p:cTn id="19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158</Words>
  <PresentationFormat>Экран (4:3)</PresentationFormat>
  <Paragraphs>148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Учимся читать быстро</vt:lpstr>
      <vt:lpstr>Читай слоги строчками</vt:lpstr>
      <vt:lpstr>Читай слоги по строкам</vt:lpstr>
      <vt:lpstr>Читай слоги по столбикам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для школы</cp:lastModifiedBy>
  <cp:revision>13</cp:revision>
  <dcterms:modified xsi:type="dcterms:W3CDTF">2013-01-20T16:08:27Z</dcterms:modified>
</cp:coreProperties>
</file>