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mages.forwallpaper.com/files/thumbs/preview/26/263156__we-overturned-the-basket-and-went-for-a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7456" y="3185592"/>
            <a:ext cx="4896544" cy="36724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43608" y="332656"/>
            <a:ext cx="75608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 опушке в избушке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Живут старушки-болтушки.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 каждой старушки лукошко.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 каждом лукошке кошка.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Кошки в лукошках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Шьют старушкам сапожки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620688"/>
            <a:ext cx="7498080" cy="5627712"/>
          </a:xfrm>
        </p:spPr>
        <p:txBody>
          <a:bodyPr/>
          <a:lstStyle/>
          <a:p>
            <a:pPr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Алёнушка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сестрица моя!</a:t>
            </a:r>
          </a:p>
          <a:p>
            <a:pPr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Выплынь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выплынь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 бережок.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Костры горят высокие,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Котлы кипят чугунные,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Ножи точат булатные,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Хотят меня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зарезати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kape.cc/uploads/posts/2011-05/1306786507_picturecontent-pid-27a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6520" y="4001647"/>
            <a:ext cx="4177480" cy="28563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620688"/>
            <a:ext cx="7498080" cy="5627712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Её перо сверкает так,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ясно: это не пустяк!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Никто не знает, что случится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тех сказках, где живет …….</a:t>
            </a:r>
          </a:p>
        </p:txBody>
      </p:sp>
      <p:pic>
        <p:nvPicPr>
          <p:cNvPr id="4" name="Picture 2" descr="http://topmasterclassy.mybabbie.ru/image/687474703a2f2f7777772e63726f7374692e72752f7061747465726e732f30302f30312f65622f656632643231666233632f707265766965772e6a70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924944"/>
            <a:ext cx="4284983" cy="3933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Кашу кушай, а сказку слушай: умом разумом смекай да на ус мотай.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0"/>
            <a:ext cx="7498080" cy="4653136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Недаром дети любят сказку.</a:t>
            </a:r>
            <a:br>
              <a:rPr lang="ru-RU" b="1" dirty="0" smtClean="0"/>
            </a:br>
            <a:r>
              <a:rPr lang="ru-RU" b="1" dirty="0" smtClean="0"/>
              <a:t>Ведь сказка тем и хороша,</a:t>
            </a:r>
            <a:br>
              <a:rPr lang="ru-RU" b="1" dirty="0" smtClean="0"/>
            </a:br>
            <a:r>
              <a:rPr lang="ru-RU" b="1" dirty="0" smtClean="0"/>
              <a:t>Что в ней счастливую развязку</a:t>
            </a:r>
            <a:br>
              <a:rPr lang="ru-RU" b="1" dirty="0" smtClean="0"/>
            </a:br>
            <a:r>
              <a:rPr lang="ru-RU" b="1" dirty="0" smtClean="0"/>
              <a:t>Уже предчувствует душа.</a:t>
            </a:r>
            <a:br>
              <a:rPr lang="ru-RU" b="1" dirty="0" smtClean="0"/>
            </a:br>
            <a:r>
              <a:rPr lang="ru-RU" b="1" dirty="0" smtClean="0"/>
              <a:t>И на любые испытанья</a:t>
            </a:r>
            <a:br>
              <a:rPr lang="ru-RU" b="1" dirty="0" smtClean="0"/>
            </a:br>
            <a:r>
              <a:rPr lang="ru-RU" b="1" dirty="0" smtClean="0"/>
              <a:t>Согласны храбрые сердца</a:t>
            </a:r>
            <a:br>
              <a:rPr lang="ru-RU" b="1" dirty="0" smtClean="0"/>
            </a:br>
            <a:r>
              <a:rPr lang="ru-RU" b="1" dirty="0" smtClean="0"/>
              <a:t>В нетерпеливом ожиданье</a:t>
            </a:r>
            <a:br>
              <a:rPr lang="ru-RU" b="1" dirty="0" smtClean="0"/>
            </a:br>
            <a:r>
              <a:rPr lang="ru-RU" b="1" dirty="0" smtClean="0"/>
              <a:t>Благополучного конца.</a:t>
            </a:r>
          </a:p>
          <a:p>
            <a:pPr>
              <a:buNone/>
            </a:pPr>
            <a:r>
              <a:rPr lang="ru-RU" b="1" dirty="0" smtClean="0"/>
              <a:t>                              </a:t>
            </a:r>
            <a:r>
              <a:rPr lang="ru-RU" b="1" i="1" dirty="0" smtClean="0"/>
              <a:t>В.Берестов</a:t>
            </a:r>
            <a:endParaRPr lang="ru-RU" b="1" i="1" dirty="0"/>
          </a:p>
        </p:txBody>
      </p:sp>
      <p:pic>
        <p:nvPicPr>
          <p:cNvPr id="4098" name="Picture 2" descr="http://img.espicture.ru/7/skazoychnyiyy-geroyy-kartinki-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344349"/>
            <a:ext cx="2232248" cy="2513651"/>
          </a:xfrm>
          <a:prstGeom prst="rect">
            <a:avLst/>
          </a:prstGeom>
          <a:noFill/>
        </p:spPr>
      </p:pic>
      <p:pic>
        <p:nvPicPr>
          <p:cNvPr id="4100" name="Picture 4" descr="http://fs00.infourok.ru/images/doc/26/34206/hello_html_46b602f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4209731"/>
            <a:ext cx="1872208" cy="2648269"/>
          </a:xfrm>
          <a:prstGeom prst="rect">
            <a:avLst/>
          </a:prstGeom>
          <a:noFill/>
        </p:spPr>
      </p:pic>
      <p:pic>
        <p:nvPicPr>
          <p:cNvPr id="4102" name="Picture 6" descr="http://img10.proshkolu.ru/content/media/pic/std/4000000/3215000/3214071-affd40b9503790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4653136"/>
            <a:ext cx="1428750" cy="1905000"/>
          </a:xfrm>
          <a:prstGeom prst="rect">
            <a:avLst/>
          </a:prstGeom>
          <a:noFill/>
        </p:spPr>
      </p:pic>
      <p:pic>
        <p:nvPicPr>
          <p:cNvPr id="4104" name="Picture 8" descr="http://www.playcast.ru/uploads/2015/01/04/1142599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4265712"/>
            <a:ext cx="1728192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0"/>
            <a:ext cx="7498080" cy="4725144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i="1" dirty="0" smtClean="0"/>
              <a:t>НОЯБРЬ</a:t>
            </a:r>
          </a:p>
          <a:p>
            <a:pPr>
              <a:buNone/>
            </a:pP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Чёрный лес</a:t>
            </a:r>
          </a:p>
          <a:p>
            <a:pPr>
              <a:buNone/>
            </a:pP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Неотразимый</a:t>
            </a:r>
          </a:p>
          <a:p>
            <a:pPr>
              <a:buNone/>
            </a:pP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Прорисован до корней,</a:t>
            </a:r>
          </a:p>
          <a:p>
            <a:pPr>
              <a:buNone/>
            </a:pP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За ноябрьским предзимьем</a:t>
            </a:r>
          </a:p>
          <a:p>
            <a:pPr>
              <a:buNone/>
            </a:pP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Снега ждёт душа скорей.</a:t>
            </a:r>
          </a:p>
          <a:p>
            <a:pPr>
              <a:buNone/>
            </a:pP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За угрюмыми ночами</a:t>
            </a:r>
          </a:p>
          <a:p>
            <a:pPr>
              <a:buNone/>
            </a:pP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Белых плясок хоровод,</a:t>
            </a:r>
          </a:p>
          <a:p>
            <a:pPr>
              <a:buNone/>
            </a:pP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За терпенье и печали</a:t>
            </a:r>
          </a:p>
          <a:p>
            <a:pPr>
              <a:buNone/>
            </a:pP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Долгожданный Новый год!</a:t>
            </a:r>
          </a:p>
          <a:p>
            <a:pPr algn="r">
              <a:buNone/>
            </a:pPr>
            <a:r>
              <a:rPr lang="ru-RU" i="1" dirty="0" smtClean="0"/>
              <a:t>М.Садовский</a:t>
            </a:r>
            <a:endParaRPr lang="ru-RU" i="1" dirty="0"/>
          </a:p>
        </p:txBody>
      </p:sp>
      <p:pic>
        <p:nvPicPr>
          <p:cNvPr id="3074" name="Picture 2" descr="http://cloudadmin.euroradio.fm/sites/default/files/article/miniatures/2015/10/noyabr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265712"/>
            <a:ext cx="3456384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26876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Вадим ЛЕВИН</a:t>
            </a:r>
            <a:br>
              <a:rPr lang="ru-RU" sz="3600" b="1" dirty="0" smtClean="0"/>
            </a:br>
            <a:r>
              <a:rPr lang="ru-RU" sz="3600" b="1" dirty="0" smtClean="0"/>
              <a:t> ЧУДЕСА В АВОСЬКЕ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196752"/>
            <a:ext cx="8100392" cy="5472608"/>
          </a:xfrm>
        </p:spPr>
        <p:txBody>
          <a:bodyPr numCol="2"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— Тетя Варя, </a:t>
            </a:r>
          </a:p>
          <a:p>
            <a:pPr>
              <a:buNone/>
            </a:pPr>
            <a:r>
              <a:rPr lang="ru-RU" b="1" dirty="0" smtClean="0"/>
              <a:t>Тетя Варя! </a:t>
            </a:r>
          </a:p>
          <a:p>
            <a:pPr>
              <a:buNone/>
            </a:pPr>
            <a:r>
              <a:rPr lang="ru-RU" b="1" dirty="0" smtClean="0"/>
              <a:t>Где вы были?</a:t>
            </a:r>
          </a:p>
          <a:p>
            <a:pPr>
              <a:buNone/>
            </a:pPr>
            <a:r>
              <a:rPr lang="ru-RU" b="1" dirty="0" smtClean="0"/>
              <a:t> — На базаре.</a:t>
            </a:r>
          </a:p>
          <a:p>
            <a:pPr>
              <a:buNone/>
            </a:pPr>
            <a:r>
              <a:rPr lang="ru-RU" b="1" dirty="0" smtClean="0"/>
              <a:t> — Варя-тетя,</a:t>
            </a:r>
          </a:p>
          <a:p>
            <a:pPr>
              <a:buNone/>
            </a:pPr>
            <a:r>
              <a:rPr lang="ru-RU" b="1" dirty="0" smtClean="0"/>
              <a:t>Варя-тетя! </a:t>
            </a:r>
          </a:p>
          <a:p>
            <a:pPr>
              <a:buNone/>
            </a:pPr>
            <a:r>
              <a:rPr lang="ru-RU" b="1" dirty="0" smtClean="0"/>
              <a:t>Что купили? </a:t>
            </a:r>
          </a:p>
          <a:p>
            <a:pPr>
              <a:buNone/>
            </a:pPr>
            <a:r>
              <a:rPr lang="ru-RU" b="1" dirty="0" smtClean="0"/>
              <a:t>Что несете?</a:t>
            </a:r>
          </a:p>
          <a:p>
            <a:pPr>
              <a:buNone/>
            </a:pPr>
            <a:r>
              <a:rPr lang="ru-RU" b="1" dirty="0" smtClean="0"/>
              <a:t> — Я несу</a:t>
            </a:r>
          </a:p>
          <a:p>
            <a:pPr>
              <a:buNone/>
            </a:pPr>
            <a:r>
              <a:rPr lang="ru-RU" b="1" dirty="0" smtClean="0"/>
              <a:t> Два </a:t>
            </a:r>
            <a:r>
              <a:rPr lang="ru-RU" b="1" dirty="0" err="1" smtClean="0"/>
              <a:t>чуда-юда</a:t>
            </a:r>
            <a:r>
              <a:rPr lang="ru-RU" b="1" dirty="0" smtClean="0"/>
              <a:t>, </a:t>
            </a:r>
          </a:p>
          <a:p>
            <a:pPr>
              <a:buNone/>
            </a:pPr>
            <a:r>
              <a:rPr lang="ru-RU" b="1" dirty="0" smtClean="0"/>
              <a:t>В каждом чуде </a:t>
            </a:r>
          </a:p>
          <a:p>
            <a:pPr>
              <a:buNone/>
            </a:pPr>
            <a:r>
              <a:rPr lang="ru-RU" b="1" dirty="0" smtClean="0"/>
              <a:t>По два пуда.</a:t>
            </a:r>
          </a:p>
          <a:p>
            <a:pPr>
              <a:buNone/>
            </a:pPr>
            <a:r>
              <a:rPr lang="ru-RU" b="1" dirty="0" smtClean="0"/>
              <a:t> Нет у них ни ног,</a:t>
            </a:r>
          </a:p>
          <a:p>
            <a:pPr>
              <a:buNone/>
            </a:pPr>
            <a:r>
              <a:rPr lang="ru-RU" b="1" dirty="0" smtClean="0"/>
              <a:t> Ни рук,</a:t>
            </a:r>
          </a:p>
          <a:p>
            <a:pPr>
              <a:buNone/>
            </a:pPr>
            <a:r>
              <a:rPr lang="ru-RU" b="1" dirty="0" smtClean="0"/>
              <a:t> Ни рубашек нет,</a:t>
            </a:r>
          </a:p>
          <a:p>
            <a:pPr>
              <a:buNone/>
            </a:pPr>
            <a:r>
              <a:rPr lang="ru-RU" b="1" dirty="0" smtClean="0"/>
              <a:t> Ни брюк, </a:t>
            </a:r>
          </a:p>
          <a:p>
            <a:pPr>
              <a:buNone/>
            </a:pPr>
            <a:r>
              <a:rPr lang="ru-RU" b="1" dirty="0" smtClean="0"/>
              <a:t>Только два большущих</a:t>
            </a:r>
          </a:p>
          <a:p>
            <a:pPr>
              <a:buNone/>
            </a:pPr>
            <a:r>
              <a:rPr lang="ru-RU" b="1" dirty="0" smtClean="0"/>
              <a:t> Пуза... </a:t>
            </a:r>
          </a:p>
          <a:p>
            <a:pPr>
              <a:buNone/>
            </a:pPr>
            <a:r>
              <a:rPr lang="ru-RU" b="1" dirty="0" smtClean="0"/>
              <a:t>— Знаем, знаем! </a:t>
            </a:r>
          </a:p>
          <a:p>
            <a:pPr>
              <a:buNone/>
            </a:pPr>
            <a:r>
              <a:rPr lang="ru-RU" b="1" dirty="0" smtClean="0"/>
              <a:t>Два ... </a:t>
            </a:r>
            <a:endParaRPr lang="ru-RU" b="1" dirty="0"/>
          </a:p>
        </p:txBody>
      </p:sp>
      <p:pic>
        <p:nvPicPr>
          <p:cNvPr id="2050" name="Picture 2" descr="https://im3-tub-ru.yandex.net/i?id=ce6d41fe18ddf2414881ff89c3309cc8&amp;n=33&amp;h=190&amp;w=2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5445224"/>
            <a:ext cx="2335187" cy="1412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60648"/>
            <a:ext cx="7498080" cy="5987752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Под ногами в листопад</a:t>
            </a:r>
          </a:p>
          <a:p>
            <a:pPr>
              <a:buNone/>
            </a:pPr>
            <a:r>
              <a:rPr lang="ru-RU" b="1" dirty="0" smtClean="0"/>
              <a:t>Листья жёлтые летят,</a:t>
            </a:r>
          </a:p>
          <a:p>
            <a:pPr>
              <a:buNone/>
            </a:pPr>
            <a:r>
              <a:rPr lang="ru-RU" b="1" dirty="0" smtClean="0"/>
              <a:t>А под листьями шуршат</a:t>
            </a:r>
          </a:p>
          <a:p>
            <a:pPr>
              <a:buNone/>
            </a:pPr>
            <a:r>
              <a:rPr lang="ru-RU" b="1" dirty="0" err="1" smtClean="0"/>
              <a:t>Шурш</a:t>
            </a:r>
            <a:r>
              <a:rPr lang="ru-RU" b="1" dirty="0" smtClean="0"/>
              <a:t>, </a:t>
            </a:r>
            <a:r>
              <a:rPr lang="ru-RU" b="1" dirty="0" err="1" smtClean="0"/>
              <a:t>Шуршиха</a:t>
            </a:r>
            <a:r>
              <a:rPr lang="ru-RU" b="1" dirty="0" smtClean="0"/>
              <a:t> и </a:t>
            </a:r>
            <a:r>
              <a:rPr lang="ru-RU" b="1" dirty="0" err="1" smtClean="0"/>
              <a:t>Шуршонок</a:t>
            </a:r>
            <a:r>
              <a:rPr lang="ru-RU" b="1" dirty="0" smtClean="0"/>
              <a:t> -</a:t>
            </a:r>
          </a:p>
          <a:p>
            <a:pPr>
              <a:buNone/>
            </a:pPr>
            <a:r>
              <a:rPr lang="ru-RU" b="1" dirty="0" smtClean="0"/>
              <a:t>Папа, мама и ребёнок.</a:t>
            </a:r>
          </a:p>
          <a:p>
            <a:pPr>
              <a:buNone/>
            </a:pPr>
            <a:r>
              <a:rPr lang="ru-RU" i="1" dirty="0" smtClean="0"/>
              <a:t> </a:t>
            </a:r>
            <a:r>
              <a:rPr lang="ru-RU" i="1" dirty="0" smtClean="0"/>
              <a:t>                                          </a:t>
            </a:r>
            <a:r>
              <a:rPr lang="ru-RU" sz="2400" i="1" dirty="0" err="1" smtClean="0"/>
              <a:t>В.Голяховский</a:t>
            </a:r>
            <a:endParaRPr lang="ru-RU" sz="2400" i="1" dirty="0"/>
          </a:p>
        </p:txBody>
      </p:sp>
      <p:pic>
        <p:nvPicPr>
          <p:cNvPr id="1026" name="Picture 2" descr="http://www.disfo.ru/uploadc/portfolio/aM/TrpGRIXn_800x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573016"/>
            <a:ext cx="4606318" cy="3068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326</TotalTime>
  <Words>232</Words>
  <Application>Microsoft Office PowerPoint</Application>
  <PresentationFormat>Экран (4:3)</PresentationFormat>
  <Paragraphs>57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Вадим ЛЕВИН  ЧУДЕСА В АВОСЬКЕ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ПК-17</dc:creator>
  <cp:lastModifiedBy>ПК-17</cp:lastModifiedBy>
  <cp:revision>25</cp:revision>
  <dcterms:created xsi:type="dcterms:W3CDTF">2015-09-17T05:42:18Z</dcterms:created>
  <dcterms:modified xsi:type="dcterms:W3CDTF">2015-12-09T20:18:00Z</dcterms:modified>
</cp:coreProperties>
</file>