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 38%</c:v>
                </c:pt>
                <c:pt idx="1">
                  <c:v>нет 62%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0.38000000000000006</c:v>
                </c:pt>
                <c:pt idx="1">
                  <c:v>0.62000000000000011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0.74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Категория2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0.68</c:v>
                </c:pt>
                <c:pt idx="1">
                  <c:v>0.47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Категория2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Категория 1</c:v>
                </c:pt>
                <c:pt idx="1">
                  <c:v>Категория2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0.51</c:v>
                </c:pt>
                <c:pt idx="1">
                  <c:v>0.43</c:v>
                </c:pt>
              </c:numCache>
            </c:numRef>
          </c:val>
        </c:ser>
        <c:dLbls/>
        <c:gapWidth val="75"/>
        <c:shape val="cylinder"/>
        <c:axId val="70592000"/>
        <c:axId val="70593536"/>
        <c:axId val="0"/>
      </c:bar3DChart>
      <c:catAx>
        <c:axId val="70592000"/>
        <c:scaling>
          <c:orientation val="minMax"/>
        </c:scaling>
        <c:delete val="1"/>
        <c:axPos val="b"/>
        <c:majorTickMark val="none"/>
        <c:tickLblPos val="none"/>
        <c:crossAx val="70593536"/>
        <c:crosses val="autoZero"/>
        <c:auto val="1"/>
        <c:lblAlgn val="ctr"/>
        <c:lblOffset val="100"/>
      </c:catAx>
      <c:valAx>
        <c:axId val="705935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70592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edium_201003221253045431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/>
          <a:lstStyle/>
          <a:p>
            <a:r>
              <a:rPr lang="ru-RU" dirty="0" smtClean="0"/>
              <a:t>Здоровье души и тела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3600" y="4876800"/>
            <a:ext cx="2971800" cy="16764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ГБОУ СОШ №1 «ОЦ» п.г.т. </a:t>
            </a:r>
            <a:r>
              <a:rPr lang="ru-RU" sz="1800" dirty="0" err="1" smtClean="0">
                <a:solidFill>
                  <a:schemeClr val="tx1"/>
                </a:solidFill>
              </a:rPr>
              <a:t>Стройкерамика</a:t>
            </a:r>
            <a:r>
              <a:rPr lang="ru-RU" sz="1800" dirty="0" smtClean="0">
                <a:solidFill>
                  <a:schemeClr val="tx1"/>
                </a:solidFill>
              </a:rPr>
              <a:t>  с/</a:t>
            </a:r>
            <a:r>
              <a:rPr lang="ru-RU" sz="1800" dirty="0" err="1" smtClean="0">
                <a:solidFill>
                  <a:schemeClr val="tx1"/>
                </a:solidFill>
              </a:rPr>
              <a:t>п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д</a:t>
            </a:r>
            <a:r>
              <a:rPr lang="ru-RU" sz="1800" dirty="0" smtClean="0">
                <a:solidFill>
                  <a:schemeClr val="tx1"/>
                </a:solidFill>
              </a:rPr>
              <a:t>/</a:t>
            </a:r>
            <a:r>
              <a:rPr lang="ru-RU" sz="1800" dirty="0" err="1" smtClean="0">
                <a:solidFill>
                  <a:schemeClr val="tx1"/>
                </a:solidFill>
              </a:rPr>
              <a:t>с</a:t>
            </a:r>
            <a:r>
              <a:rPr lang="ru-RU" sz="1800" dirty="0" smtClean="0">
                <a:solidFill>
                  <a:schemeClr val="tx1"/>
                </a:solidFill>
              </a:rPr>
              <a:t> «Звёздочка»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Воспитатель Яковлева Н.А.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 ли болеет ваш ребенок?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06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Компоненты здорового образа жизни  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4495800" cy="160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Элементарные правила личной гигиены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735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819400"/>
            <a:ext cx="5689600" cy="37782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1"/>
            <a:ext cx="5029200" cy="1295399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Утренняя зарядка 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1366363864_225-03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00200"/>
            <a:ext cx="6705600" cy="44676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1"/>
            <a:ext cx="5791200" cy="152400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Закаливающие процедуры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1384777704_zakalivanie-rebenka-600px-600px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676400"/>
            <a:ext cx="4610100" cy="4610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1"/>
            <a:ext cx="6019800" cy="14478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Прогулки на свежем воздухе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пр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50" y="1095375"/>
            <a:ext cx="6286500" cy="4667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1"/>
            <a:ext cx="7543800" cy="1295399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Рациональное и полноценное питание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4" name="Рисунок 3" descr="JW199_350A_Fresh_vegetable_ju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447800"/>
            <a:ext cx="6781800" cy="50863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7525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что необходимо обращать первостепенное внимание в семье и детскому саду?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343400" y="3124200"/>
            <a:ext cx="4572000" cy="3124200"/>
          </a:xfrm>
        </p:spPr>
        <p:txBody>
          <a:bodyPr>
            <a:normAutofit/>
          </a:bodyPr>
          <a:lstStyle/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Рациональное и калорийное питание</a:t>
            </a: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Достаточное пребывание на свежем воздухе</a:t>
            </a: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Закаливающие мероприятия </a:t>
            </a: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Здоровая гигиеническая среда</a:t>
            </a: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Соблюдение режима дня</a:t>
            </a: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Полноценный сон</a:t>
            </a: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Наличие спортивных площадок, </a:t>
            </a:r>
            <a:r>
              <a:rPr lang="ru-RU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физоборудования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8600" indent="-228600" algn="l">
              <a:buAutoNum type="arabicPeriod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Благоприятная психологическая атмосфера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4294967295"/>
          </p:nvPr>
        </p:nvGraphicFramePr>
        <p:xfrm>
          <a:off x="0" y="2743200"/>
          <a:ext cx="3962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z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89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Здоровье души и тела</vt:lpstr>
      <vt:lpstr>Часто ли болеет ваш ребенок?</vt:lpstr>
      <vt:lpstr>Компоненты здорового образа жизни   </vt:lpstr>
      <vt:lpstr>Слайд 4</vt:lpstr>
      <vt:lpstr>Слайд 5</vt:lpstr>
      <vt:lpstr>Слайд 6</vt:lpstr>
      <vt:lpstr>Слайд 7</vt:lpstr>
      <vt:lpstr>На что необходимо обращать первостепенное внимание в семье и детскому саду?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Александр Сергеевич Назаров</cp:lastModifiedBy>
  <cp:revision>27</cp:revision>
  <dcterms:modified xsi:type="dcterms:W3CDTF">2014-11-26T21:16:50Z</dcterms:modified>
</cp:coreProperties>
</file>