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0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15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7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242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1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54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2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83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37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14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3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0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A9F5-FAFC-4331-80B1-69DD0FCBD4A7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9786A5-833F-4A36-AE61-EA334211E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2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7350" y="1314450"/>
            <a:ext cx="64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Экспресс-конструктор образовательной программы ДОУ в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ФГОС ДО </a:t>
            </a:r>
          </a:p>
          <a:p>
            <a:pPr algn="ctr"/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опыта работы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30 «Зоренька»)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59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3549" y="352425"/>
            <a:ext cx="68294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1.1.3. Значимые для разработки Программы характеристики, в том числе характеристики особенностей развития детей раннего и дошкольного возраста.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31573"/>
              </p:ext>
            </p:extLst>
          </p:nvPr>
        </p:nvGraphicFramePr>
        <p:xfrm>
          <a:off x="1733549" y="2476083"/>
          <a:ext cx="6391275" cy="358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34327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Ранний дошкольный возраст (1,5-3 года)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Социально-коммуникативное развитие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особенностей развития из примерной образовательной программы («Детство», «От рождения до школы»,</a:t>
                      </a:r>
                      <a:r>
                        <a:rPr lang="ru-RU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…)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Художественно-эстетическое развитие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245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9275" y="201474"/>
            <a:ext cx="6886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особенностей развития детей раннего и  дошкольного возраста можно прописать по видам детской деятельности (виды детской деятельности см. ФГОС раздел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пункт 2.7.)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53050"/>
              </p:ext>
            </p:extLst>
          </p:nvPr>
        </p:nvGraphicFramePr>
        <p:xfrm>
          <a:off x="1604962" y="1365250"/>
          <a:ext cx="7315200" cy="535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0975"/>
                <a:gridCol w="3324225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Ранний дошкольный возраст (1,5-3 года)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особенностей развития из примерной образовательной программы («Детство», «От рождения до школы»,</a:t>
                      </a:r>
                      <a:r>
                        <a:rPr lang="ru-RU" sz="14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…)</a:t>
                      </a:r>
                      <a:endParaRPr lang="ru-RU" sz="1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Познавательно-исследовательская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худ.литературы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фольклора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Самообслуживание и элементарный бытовой труд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Двигательная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51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3100" y="1152525"/>
            <a:ext cx="66008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1.1.4. Планируемые результаты освоения воспитанниками Программы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образования в младенческом и раннем возрасте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ФГОС раздел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4.6.)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0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590550"/>
            <a:ext cx="6953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СОДЕРЖАТЕЛЬНЫЙ РАЗДЕЛ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2.1.1. Образовательная область «Социально-коммуникативное развитие»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…. (см. ФГОС раздел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2.6.)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 по образовательной области «Социально-коммуникативное развитие» соответствует примерной образовательной программе дошкольного образования «Детство»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групп раннего возраста и 1 младшей группы с. 51, для групп дошкольного возраста с.96)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10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599" y="238125"/>
            <a:ext cx="75914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интересов.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детьми по образовательной области «Социально-коммуникативное развитие» (см. свою примерную программу «Детство», «От рождения до школы», …)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76044"/>
              </p:ext>
            </p:extLst>
          </p:nvPr>
        </p:nvGraphicFramePr>
        <p:xfrm>
          <a:off x="1009644" y="1930400"/>
          <a:ext cx="7953380" cy="46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0"/>
                <a:gridCol w="1685926"/>
                <a:gridCol w="1504950"/>
                <a:gridCol w="1714500"/>
                <a:gridCol w="10477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 образовательная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деятельность в режимных моментах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576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Развитие игровой деятельности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лет (2 младшая, средняя группы)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лет (старшая и подготовительная группы)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48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Приобщение к элементарным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общепринятым нормам и правилам взаимоотношения со сверстниками и взрослыми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3-5 лет (2 младшая, средняя группы)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лет (старшая и подготовительная группы)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902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300" y="561975"/>
            <a:ext cx="71056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вариативных методов и средств реализации Программы.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классификации методов обучения, например, классификация методов по источнику получения информации: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методы: рассказ, объяснение, беседа и т.д.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средства: устное или печатное слово; поэтические и прозаические произведения, скороговорки, загадки и др.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Наглядные методы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Методы практического обучения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7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7350" y="628650"/>
            <a:ext cx="70675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Часть Программы, формируемая участниками образовательных отношений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2.3.1. Специфика национальных, социокультурных и иных условий, в которых осуществляется образовательная деятельность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Национально-культурные особенности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Климатические особенности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2.3.2. Парциальные и авторские программы, реализуемые в ДОУ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содержание образовательной деятельности по данным программам. Оно полностью переносится в ОП ДОУ или делается ссылка с номером страницы на парциальные или авторские программы).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34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6875" y="1038225"/>
            <a:ext cx="7124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2.3.3. Особенности образовательной деятельности разных видов и культурных практик.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программу «Детство», с.35  «Примерная сетка совместной образовательной деятельности и культурных практик в режимных моментах».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2.3.4. Способы и направления поддержки детской инициативы.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программу «Детство», с. 204 «Способы и направления поддержки детской инициативы»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09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8325" y="1143000"/>
            <a:ext cx="67151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2.3.5. Особенности взаимодействия педагогического коллектива с семьями воспитанников.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взаимодействия с родителями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Принципы, заложенные в основу взаимодействия семьи и ДОУ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сотрудничества семьи и детского сада в течение 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взаимодействия с семьями воспитанников по образовательным областям.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089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4450" y="209550"/>
            <a:ext cx="75057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ОРГАНИЗАЦИОННЫЙ РАЗДЕЛ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Материально – техническое обеспечение Программы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 предусматривает …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ФГОС раздел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пункт 3.5.1.)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Материальное оснащение помещений ДОУ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901307"/>
              </p:ext>
            </p:extLst>
          </p:nvPr>
        </p:nvGraphicFramePr>
        <p:xfrm>
          <a:off x="1404937" y="2187575"/>
          <a:ext cx="7324725" cy="449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2114550"/>
                <a:gridCol w="33813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помещения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Функциональное использование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Методический кабинет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методической поддержки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педагогам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педагогической и методической литературы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периодических изданий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Пособия для занятий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работы педагогов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педагогических советов, семинаров, консультаций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Демонстрационный,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иллюстративный материал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29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971185"/>
              </p:ext>
            </p:extLst>
          </p:nvPr>
        </p:nvGraphicFramePr>
        <p:xfrm>
          <a:off x="2324100" y="396875"/>
          <a:ext cx="6096000" cy="603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750"/>
                <a:gridCol w="27622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Принято </a:t>
                      </a:r>
                    </a:p>
                    <a:p>
                      <a:r>
                        <a:rPr lang="ru-RU" dirty="0" smtClean="0"/>
                        <a:t>На заседании педагогического совета </a:t>
                      </a:r>
                    </a:p>
                    <a:p>
                      <a:r>
                        <a:rPr lang="ru-RU" dirty="0" smtClean="0"/>
                        <a:t>№ ___</a:t>
                      </a:r>
                      <a:r>
                        <a:rPr lang="ru-RU" baseline="0" dirty="0" smtClean="0"/>
                        <a:t> от ________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</a:t>
                      </a:r>
                    </a:p>
                    <a:p>
                      <a:r>
                        <a:rPr lang="ru-RU" dirty="0" smtClean="0"/>
                        <a:t>Заведующий ДОУ</a:t>
                      </a:r>
                    </a:p>
                    <a:p>
                      <a:r>
                        <a:rPr lang="ru-RU" dirty="0" smtClean="0"/>
                        <a:t>_________________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Образовательная программа</a:t>
                      </a:r>
                    </a:p>
                    <a:p>
                      <a:pPr algn="ctr"/>
                      <a:r>
                        <a:rPr lang="ru-RU" dirty="0" smtClean="0"/>
                        <a:t>ДОУ _____________________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err="1" smtClean="0"/>
                        <a:t>г.Н.Новгород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928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6363" y="744776"/>
            <a:ext cx="72485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оборудование: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и развивающие информационные технологии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8620"/>
              </p:ext>
            </p:extLst>
          </p:nvPr>
        </p:nvGraphicFramePr>
        <p:xfrm>
          <a:off x="990604" y="1606550"/>
          <a:ext cx="8020045" cy="410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521"/>
                <a:gridCol w="1067669"/>
                <a:gridCol w="729095"/>
                <a:gridCol w="729095"/>
                <a:gridCol w="729095"/>
                <a:gridCol w="729095"/>
                <a:gridCol w="729095"/>
                <a:gridCol w="729095"/>
                <a:gridCol w="729095"/>
                <a:gridCol w="729095"/>
                <a:gridCol w="7290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Музыкально-физкультурный зал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Методический кабинет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 ПДО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Муз.центр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Фотоаппарат цифровой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Телевизор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Мультимедиа-проектор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0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6425" y="542925"/>
            <a:ext cx="67246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Учебно-методическое оснащение Программы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учебно-методической литературы для раннего и дошкольного возраста по пяти образовательным областям.</a:t>
            </a:r>
          </a:p>
          <a:p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Литературу необходимо указывать в  соответствии с выходными данными (автор, название книги, название издательства, год издания, количество страниц)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 Режим дня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на холодный период.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 на теплый период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 на холодный период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Двигательный режим на теплый период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69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1125" y="457200"/>
            <a:ext cx="7486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3.4. Особенности традиционных событий, праздников, мероприятий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программу «Детство» с. 259)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младшая группа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68819"/>
              </p:ext>
            </p:extLst>
          </p:nvPr>
        </p:nvGraphicFramePr>
        <p:xfrm>
          <a:off x="1304925" y="1670685"/>
          <a:ext cx="7448550" cy="366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15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Темы традиционных мероприятий и ведущие педагогические задачи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Варианты итоговых мероприятий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1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Тема: «Мы пришли в детский сад»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Адаптация к условиям детского сада; представления о себе, представления о сверстниках; элементарные правила поведения и культуры в общении со сверстниками и взрослыми; некоторые представлении о личных вещах (расческа, полотенце), оборудовании («мой шкафчик»), одежде («мои вещи»).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Адаптация к пространству и предметному оснащению группы; рассматривание разного вида игрушек; выделение сенсорных признаков, развитие игрового опыта. Освоение правил их использования.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Оформление коллажа с фотографиями детей группы.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063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25" y="514350"/>
            <a:ext cx="71723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3.5. Особенности организации развивающей предметно-пространственной среды.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рекомендации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Н.Третьяк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ФИРО)</a:t>
            </a: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7350" y="27051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ДОПОЛНИТЕЛЬНЫЙ РАЗДЕЛ: краткая презентация Программы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(см. ФГОС раздел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пункт 2.13.)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 Возрастные и иные категории детей, на которых ориентирована Программа ДОУ.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4.2. Используемые Примерные программы.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4.3. Характеристика взаимодействия педагогического коллектива с семьями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75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51" y="209550"/>
            <a:ext cx="764857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 marL="342900" indent="-342900">
              <a:buAutoNum type="arabicPeriod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Микляева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 Экспресс-конструктор образовательной программы: Методическое пособие для детского сада и дошкольного отделения школы / Под ред.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Т.В.Цветковой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М.: ТЦ Сфера, 2014. – 128 с.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Путеводитель по ФГОС дошкольного образования в таблицах и схемах / Под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общ.ред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М.Е.Верховкиной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А.Н.Атаровой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СПб.: КАРО, 2015 – 112с.</a:t>
            </a:r>
          </a:p>
          <a:p>
            <a:pPr marL="342900" indent="-342900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ДОУ, проводящих коррекционную работу: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Гринева,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Н.Микляева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В. 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Лагуненок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О.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Кудравец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адаптированной образовательной программы для детского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сада / Под ред.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Н.Микляевой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Издательство АРКТИ, 2015г. – 224с.</a:t>
            </a:r>
          </a:p>
          <a:p>
            <a:pPr marL="342900" indent="-342900">
              <a:buFontTx/>
              <a:buAutoNum type="arabicPeriod"/>
            </a:pPr>
            <a:r>
              <a:rPr lang="ru-RU" sz="1600" dirty="0"/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Коренева-Леонтьева, Е. Лебединец,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Новицкая,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Солнцева, С. Фишелева, 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Шакурова.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 адаптированная образовательные программы дошкольного образования. Модель и методические рекомендации по проектированию на основе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/ Под ред.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О.Солнцевой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СПб.: Детство – пресс, 2015 – 176с.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static1.ozone.ru/multimedia/books_covers/10129831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4371975"/>
            <a:ext cx="1673225" cy="216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tic2.ozone.ru/multimedia/books_covers/101363094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4371975"/>
            <a:ext cx="1576387" cy="235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541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47875" y="1762125"/>
            <a:ext cx="6429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0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1150" y="284888"/>
            <a:ext cx="607695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95425" y="1238995"/>
            <a:ext cx="68580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Целевой раздел.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1.Пояснительная записка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Цели и задачи реализации Программы;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1.1.2. Принципы и подходы к формированию Программы;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Значимые для разработки Программы характеристики,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характеристики особенностей развития детей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раннего и дошкольного возраста.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1.1.4.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освоения воспитанниками Программы.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507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0624" y="328124"/>
            <a:ext cx="7553325" cy="6152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 Описание 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и методических пособий, обеспечивающих реализацию данного содержания.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2.1.1.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 «Социально – коммуникативное развитие»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2.1.2.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 «Познавательное развитие»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2.1.3.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 «Речевое развитие»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2.1.4.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 «Художественно – эстетическое развитие»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2.1.5.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 «Физическое развитие»</a:t>
            </a:r>
          </a:p>
          <a:p>
            <a:pPr lvl="1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 Часть Программы, формируемая участниками образовательных отношений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2.3.1.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Специфика национальных , социокультурных и иных условий, в которых осуществляется образовательная деятельность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2.3.2.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Парциальные и авторские программы, реализуемые в ДОУ.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2.3.3.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образовательной деятельности разных видов и культурных практик.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2.3.4.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и направления поддержки детской инициативы.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2.3.5.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0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7424" y="687361"/>
            <a:ext cx="6276975" cy="480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раздел.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 Материально – техническое обеспечение Программы.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3.2.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методическое обеспечение Программы.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3.3. Режим дня.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3.4. Особенности традиционных событий, праздников, мероприятий.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3.5. Особенности организации развивающей предметно-пространственной среды.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4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76500" y="846879"/>
            <a:ext cx="5734050" cy="441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Дополнительный раздел: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краткая презентация Программы.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 Возрастные и иные категории детей, на которых ориентирована Программа ДОУ.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4.2. Используемые Примерные Программы.</a:t>
            </a: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4.3. Характеристика взаимодействия педагогического коллектива с семьями детей.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2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428625"/>
            <a:ext cx="634365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об образовательной организации (общие сведения об ОО):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может содержать: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 краткое наименование ДОУ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учредителя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функционирования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ОО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/ факс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группы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воспитанников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44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9725" y="457200"/>
            <a:ext cx="700087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Пояснительная записка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1.1.1. Цель и задачи реализации Программы: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(см. ФГОС ДО раздел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2.1.)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(см. ФГОС ДО раздел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1.6.)</a:t>
            </a: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из ФГОС будут формировать обязательную часть Программы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из Примерной образовательной программы (например, «Детство», «От рождения до школы», …)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из парциальных и авторских программ (например, «Основы безопасности детей дошкольного возраста», «Я, ты, мы», …)</a:t>
            </a:r>
          </a:p>
          <a:p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из комплексной и парциальной программ ДОУ будут составлять часть Программы, формируемую участниками образовательных отношений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75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0725" y="371475"/>
            <a:ext cx="71532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1.1.2. Принципы и подходы к формированию Программы: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(см. ФГОС ДО, раздел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пункт 1.4.)</a:t>
            </a: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из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будут формировать обязательную часть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из программ ДОУ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(комплексной, парциальных, авторских) будут составлять часть Программы, формируемую участниками образовательных отношений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658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484</TotalTime>
  <Words>1574</Words>
  <Application>Microsoft Office PowerPoint</Application>
  <PresentationFormat>Экран (4:3)</PresentationFormat>
  <Paragraphs>274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cp:lastPrinted>2015-12-09T06:59:41Z</cp:lastPrinted>
  <dcterms:created xsi:type="dcterms:W3CDTF">2015-12-03T13:16:07Z</dcterms:created>
  <dcterms:modified xsi:type="dcterms:W3CDTF">2015-12-10T08:49:32Z</dcterms:modified>
</cp:coreProperties>
</file>