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87" r:id="rId6"/>
    <p:sldId id="286" r:id="rId7"/>
    <p:sldId id="285" r:id="rId8"/>
    <p:sldId id="284" r:id="rId9"/>
    <p:sldId id="283" r:id="rId10"/>
    <p:sldId id="282" r:id="rId11"/>
    <p:sldId id="28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4829" autoAdjust="0"/>
    <p:restoredTop sz="94660"/>
  </p:normalViewPr>
  <p:slideViewPr>
    <p:cSldViewPr>
      <p:cViewPr varScale="1">
        <p:scale>
          <a:sx n="54" d="100"/>
          <a:sy n="54" d="100"/>
        </p:scale>
        <p:origin x="-9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E2CE-607D-4FA4-8FBC-E36E4FE6FE16}" type="datetimeFigureOut">
              <a:rPr lang="ru-RU" smtClean="0"/>
              <a:pPr/>
              <a:t>31.07.2010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F00B-C6F0-46EF-84EA-FF514253F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E2CE-607D-4FA4-8FBC-E36E4FE6FE16}" type="datetimeFigureOut">
              <a:rPr lang="ru-RU" smtClean="0"/>
              <a:pPr/>
              <a:t>31.07.2010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F00B-C6F0-46EF-84EA-FF514253F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E2CE-607D-4FA4-8FBC-E36E4FE6FE16}" type="datetimeFigureOut">
              <a:rPr lang="ru-RU" smtClean="0"/>
              <a:pPr/>
              <a:t>31.07.2010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F00B-C6F0-46EF-84EA-FF514253F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E2CE-607D-4FA4-8FBC-E36E4FE6FE16}" type="datetimeFigureOut">
              <a:rPr lang="ru-RU" smtClean="0"/>
              <a:pPr/>
              <a:t>31.07.2010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F00B-C6F0-46EF-84EA-FF514253F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E2CE-607D-4FA4-8FBC-E36E4FE6FE16}" type="datetimeFigureOut">
              <a:rPr lang="ru-RU" smtClean="0"/>
              <a:pPr/>
              <a:t>31.07.2010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F00B-C6F0-46EF-84EA-FF514253F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E2CE-607D-4FA4-8FBC-E36E4FE6FE16}" type="datetimeFigureOut">
              <a:rPr lang="ru-RU" smtClean="0"/>
              <a:pPr/>
              <a:t>31.07.2010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F00B-C6F0-46EF-84EA-FF514253F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E2CE-607D-4FA4-8FBC-E36E4FE6FE16}" type="datetimeFigureOut">
              <a:rPr lang="ru-RU" smtClean="0"/>
              <a:pPr/>
              <a:t>31.07.2010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F00B-C6F0-46EF-84EA-FF514253F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E2CE-607D-4FA4-8FBC-E36E4FE6FE16}" type="datetimeFigureOut">
              <a:rPr lang="ru-RU" smtClean="0"/>
              <a:pPr/>
              <a:t>31.07.2010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F00B-C6F0-46EF-84EA-FF514253F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E2CE-607D-4FA4-8FBC-E36E4FE6FE16}" type="datetimeFigureOut">
              <a:rPr lang="ru-RU" smtClean="0"/>
              <a:pPr/>
              <a:t>31.07.2010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F00B-C6F0-46EF-84EA-FF514253F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E2CE-607D-4FA4-8FBC-E36E4FE6FE16}" type="datetimeFigureOut">
              <a:rPr lang="ru-RU" smtClean="0"/>
              <a:pPr/>
              <a:t>31.07.2010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F00B-C6F0-46EF-84EA-FF514253F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E2CE-607D-4FA4-8FBC-E36E4FE6FE16}" type="datetimeFigureOut">
              <a:rPr lang="ru-RU" smtClean="0"/>
              <a:pPr/>
              <a:t>31.07.2010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F00B-C6F0-46EF-84EA-FF514253F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5E2CE-607D-4FA4-8FBC-E36E4FE6FE16}" type="datetimeFigureOut">
              <a:rPr lang="ru-RU" smtClean="0"/>
              <a:pPr/>
              <a:t>31.07.2010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F00B-C6F0-46EF-84EA-FF514253F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а 143 из 1155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8001884" cy="642939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014370" y="704190"/>
            <a:ext cx="641528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Игра </a:t>
            </a:r>
            <a:endParaRPr lang="ru-RU" sz="6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«Прогноз погоды»</a:t>
            </a:r>
            <a:endParaRPr lang="ru-RU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7429520" y="6215082"/>
            <a:ext cx="1500198" cy="428628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начать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6068817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Ожогина Ирина Витальевна учитель географии МОУ СОШ №14</a:t>
            </a:r>
          </a:p>
          <a:p>
            <a:pPr algn="ctr"/>
            <a:r>
              <a:rPr lang="ru-RU" dirty="0" smtClean="0"/>
              <a:t>г. Камышина Волгоградской области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428728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00364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572000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43636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710"/>
          </a:xfrm>
        </p:spPr>
        <p:txBody>
          <a:bodyPr/>
          <a:lstStyle/>
          <a:p>
            <a:r>
              <a:rPr lang="ru-RU" dirty="0" smtClean="0"/>
              <a:t>Прогноз погоды </a:t>
            </a:r>
            <a:endParaRPr lang="ru-RU" dirty="0"/>
          </a:p>
        </p:txBody>
      </p:sp>
      <p:grpSp>
        <p:nvGrpSpPr>
          <p:cNvPr id="3" name="Группа 6"/>
          <p:cNvGrpSpPr/>
          <p:nvPr/>
        </p:nvGrpSpPr>
        <p:grpSpPr>
          <a:xfrm>
            <a:off x="428596" y="4572008"/>
            <a:ext cx="1714512" cy="1071570"/>
            <a:chOff x="500034" y="4500570"/>
            <a:chExt cx="2214578" cy="1357322"/>
          </a:xfrm>
        </p:grpSpPr>
        <p:sp>
          <p:nvSpPr>
            <p:cNvPr id="6" name="Солнце 5"/>
            <p:cNvSpPr/>
            <p:nvPr/>
          </p:nvSpPr>
          <p:spPr>
            <a:xfrm>
              <a:off x="1071538" y="4500570"/>
              <a:ext cx="1643074" cy="1357322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блако 4"/>
            <p:cNvSpPr/>
            <p:nvPr/>
          </p:nvSpPr>
          <p:spPr>
            <a:xfrm>
              <a:off x="500034" y="5000636"/>
              <a:ext cx="1714512" cy="857256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Солнце 7"/>
          <p:cNvSpPr/>
          <p:nvPr/>
        </p:nvSpPr>
        <p:spPr>
          <a:xfrm>
            <a:off x="7715272" y="4214818"/>
            <a:ext cx="1214446" cy="100013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286380" y="4572008"/>
            <a:ext cx="857256" cy="28575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1071538" y="6072206"/>
            <a:ext cx="928694" cy="285752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2500298" y="4786322"/>
            <a:ext cx="285752" cy="78581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501090" y="5286388"/>
            <a:ext cx="285752" cy="78581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есятиугольник 19"/>
          <p:cNvSpPr/>
          <p:nvPr/>
        </p:nvSpPr>
        <p:spPr>
          <a:xfrm>
            <a:off x="3857620" y="5715016"/>
            <a:ext cx="857256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2" name="Десятиугольник 21"/>
          <p:cNvSpPr/>
          <p:nvPr/>
        </p:nvSpPr>
        <p:spPr>
          <a:xfrm>
            <a:off x="2428860" y="5643578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+10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3" name="Десятиугольник 22"/>
          <p:cNvSpPr/>
          <p:nvPr/>
        </p:nvSpPr>
        <p:spPr>
          <a:xfrm>
            <a:off x="5000628" y="5000636"/>
            <a:ext cx="928694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4" name="Десятиугольник 23"/>
          <p:cNvSpPr/>
          <p:nvPr/>
        </p:nvSpPr>
        <p:spPr>
          <a:xfrm>
            <a:off x="6500826" y="4714884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15</a:t>
            </a:r>
            <a:r>
              <a:rPr lang="ru-RU" b="1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5" name="Десятиугольник 24"/>
          <p:cNvSpPr/>
          <p:nvPr/>
        </p:nvSpPr>
        <p:spPr>
          <a:xfrm>
            <a:off x="7286644" y="5500702"/>
            <a:ext cx="1000132" cy="857256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6" name="Облако 25"/>
          <p:cNvSpPr/>
          <p:nvPr/>
        </p:nvSpPr>
        <p:spPr>
          <a:xfrm>
            <a:off x="3071802" y="4643446"/>
            <a:ext cx="1643074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Без осадков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Облако 33"/>
          <p:cNvSpPr/>
          <p:nvPr/>
        </p:nvSpPr>
        <p:spPr>
          <a:xfrm>
            <a:off x="357158" y="214290"/>
            <a:ext cx="1428760" cy="85725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8</a:t>
            </a:r>
            <a:endParaRPr lang="ru-RU" sz="3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357290" y="2714620"/>
            <a:ext cx="1608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температура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2428868"/>
            <a:ext cx="17107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направление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ветра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14876" y="2702478"/>
            <a:ext cx="1451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облачность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2702478"/>
            <a:ext cx="974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осадки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4" name="Группа 43"/>
          <p:cNvGrpSpPr/>
          <p:nvPr/>
        </p:nvGrpSpPr>
        <p:grpSpPr>
          <a:xfrm>
            <a:off x="5143504" y="6072206"/>
            <a:ext cx="519114" cy="509590"/>
            <a:chOff x="3571868" y="6215082"/>
            <a:chExt cx="519114" cy="509590"/>
          </a:xfrm>
        </p:grpSpPr>
        <p:sp>
          <p:nvSpPr>
            <p:cNvPr id="41" name="Капля 40"/>
            <p:cNvSpPr/>
            <p:nvPr/>
          </p:nvSpPr>
          <p:spPr>
            <a:xfrm>
              <a:off x="3571868" y="63579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Капля 41"/>
            <p:cNvSpPr/>
            <p:nvPr/>
          </p:nvSpPr>
          <p:spPr>
            <a:xfrm>
              <a:off x="3786182" y="65103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Капля 42"/>
            <p:cNvSpPr/>
            <p:nvPr/>
          </p:nvSpPr>
          <p:spPr>
            <a:xfrm>
              <a:off x="3876668" y="6215082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Горизонтальный свиток 45"/>
          <p:cNvSpPr/>
          <p:nvPr/>
        </p:nvSpPr>
        <p:spPr>
          <a:xfrm>
            <a:off x="1714480" y="928670"/>
            <a:ext cx="5643602" cy="171451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Ожидается ясная погода температура 0</a:t>
            </a:r>
            <a:r>
              <a:rPr lang="ru-RU" sz="2800" baseline="30000" dirty="0" smtClean="0">
                <a:solidFill>
                  <a:schemeClr val="tx1"/>
                </a:solidFill>
              </a:rPr>
              <a:t>0</a:t>
            </a:r>
            <a:r>
              <a:rPr lang="ru-RU" sz="2800" dirty="0" smtClean="0">
                <a:solidFill>
                  <a:schemeClr val="tx1"/>
                </a:solidFill>
              </a:rPr>
              <a:t>С,  местами снег, ветер северный 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7" name="Управляющая кнопка: назад 46">
            <a:hlinkClick r:id="rId2" action="ppaction://hlinksldjump" highlightClick="1"/>
          </p:cNvPr>
          <p:cNvSpPr/>
          <p:nvPr/>
        </p:nvSpPr>
        <p:spPr>
          <a:xfrm>
            <a:off x="8143900" y="6357958"/>
            <a:ext cx="857256" cy="357166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MC90043259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681663"/>
            <a:ext cx="1176338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022E-16 L -0.32344 -0.14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-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0.03941 -0.3722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61146 -0.3226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3952E-6 L -0.53975 -0.2957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-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1" grpId="0" animBg="1"/>
      <p:bldP spid="12" grpId="0" animBg="1"/>
      <p:bldP spid="13" grpId="0" animBg="1"/>
      <p:bldP spid="13" grpId="1" animBg="1"/>
      <p:bldP spid="20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animashky.ru/flist/glprir/4/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71480"/>
            <a:ext cx="8643998" cy="357003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28794" y="2357430"/>
            <a:ext cx="514531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Молодец!</a:t>
            </a:r>
            <a:endParaRPr lang="ru-RU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endshow" highlightClick="1"/>
          </p:cNvPr>
          <p:cNvSpPr/>
          <p:nvPr/>
        </p:nvSpPr>
        <p:spPr>
          <a:xfrm>
            <a:off x="7500958" y="6215082"/>
            <a:ext cx="1500198" cy="428628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выход</a:t>
            </a:r>
            <a:endParaRPr lang="ru-RU" sz="3200" dirty="0"/>
          </a:p>
        </p:txBody>
      </p:sp>
      <p:pic>
        <p:nvPicPr>
          <p:cNvPr id="1027" name="Picture 3" descr="http://animashky.ru/flist/glprir/1/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929066"/>
            <a:ext cx="2152650" cy="2543175"/>
          </a:xfrm>
          <a:prstGeom prst="rect">
            <a:avLst/>
          </a:prstGeom>
          <a:noFill/>
        </p:spPr>
      </p:pic>
      <p:pic>
        <p:nvPicPr>
          <p:cNvPr id="1031" name="Picture 7" descr="http://animashky.ru/flist/glprir/5/9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5" y="5083660"/>
            <a:ext cx="2714644" cy="1479075"/>
          </a:xfrm>
          <a:prstGeom prst="rect">
            <a:avLst/>
          </a:prstGeom>
          <a:noFill/>
        </p:spPr>
      </p:pic>
      <p:pic>
        <p:nvPicPr>
          <p:cNvPr id="1033" name="Picture 9" descr="http://animashky.ru/flist/glprir/61/240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5214950"/>
            <a:ext cx="2381250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Правила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086724" cy="111442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Выберите облачко с номером и расставьте </a:t>
            </a:r>
          </a:p>
          <a:p>
            <a:pPr algn="ctr">
              <a:buNone/>
            </a:pPr>
            <a:r>
              <a:rPr lang="ru-RU" dirty="0" smtClean="0"/>
              <a:t>соответствующие прогнозу условные обозначения</a:t>
            </a:r>
            <a:endParaRPr lang="ru-RU" dirty="0"/>
          </a:p>
        </p:txBody>
      </p:sp>
      <p:sp>
        <p:nvSpPr>
          <p:cNvPr id="5" name="Облако 4">
            <a:hlinkClick r:id="rId2" action="ppaction://hlinksldjump"/>
          </p:cNvPr>
          <p:cNvSpPr/>
          <p:nvPr/>
        </p:nvSpPr>
        <p:spPr>
          <a:xfrm>
            <a:off x="785786" y="3357562"/>
            <a:ext cx="1428760" cy="857256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6" name="Облако 5">
            <a:hlinkClick r:id="rId3" action="ppaction://hlinksldjump"/>
          </p:cNvPr>
          <p:cNvSpPr/>
          <p:nvPr/>
        </p:nvSpPr>
        <p:spPr>
          <a:xfrm>
            <a:off x="2643174" y="2500306"/>
            <a:ext cx="1357322" cy="785818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7" name="Облако 6">
            <a:hlinkClick r:id="rId4" action="ppaction://hlinksldjump"/>
          </p:cNvPr>
          <p:cNvSpPr/>
          <p:nvPr/>
        </p:nvSpPr>
        <p:spPr>
          <a:xfrm>
            <a:off x="4714876" y="2571744"/>
            <a:ext cx="1428760" cy="857256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8" name="Облако 7">
            <a:hlinkClick r:id="rId5" action="ppaction://hlinksldjump"/>
          </p:cNvPr>
          <p:cNvSpPr/>
          <p:nvPr/>
        </p:nvSpPr>
        <p:spPr>
          <a:xfrm>
            <a:off x="3786182" y="3929066"/>
            <a:ext cx="1357322" cy="857256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9" name="Облако 8">
            <a:hlinkClick r:id="rId6" action="ppaction://hlinksldjump"/>
          </p:cNvPr>
          <p:cNvSpPr/>
          <p:nvPr/>
        </p:nvSpPr>
        <p:spPr>
          <a:xfrm>
            <a:off x="5715008" y="4572008"/>
            <a:ext cx="1428760" cy="928694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7</a:t>
            </a:r>
            <a:endParaRPr lang="ru-RU" sz="3600" dirty="0"/>
          </a:p>
        </p:txBody>
      </p:sp>
      <p:sp>
        <p:nvSpPr>
          <p:cNvPr id="10" name="Облако 9">
            <a:hlinkClick r:id="rId7" action="ppaction://hlinksldjump"/>
          </p:cNvPr>
          <p:cNvSpPr/>
          <p:nvPr/>
        </p:nvSpPr>
        <p:spPr>
          <a:xfrm>
            <a:off x="6929454" y="2143116"/>
            <a:ext cx="1357322" cy="857256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11" name="Облако 10">
            <a:hlinkClick r:id="rId8" action="ppaction://hlinksldjump"/>
          </p:cNvPr>
          <p:cNvSpPr/>
          <p:nvPr/>
        </p:nvSpPr>
        <p:spPr>
          <a:xfrm>
            <a:off x="1857356" y="4572008"/>
            <a:ext cx="1571636" cy="928694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5</a:t>
            </a:r>
            <a:endParaRPr lang="ru-RU" sz="3600" dirty="0"/>
          </a:p>
        </p:txBody>
      </p:sp>
      <p:sp>
        <p:nvSpPr>
          <p:cNvPr id="12" name="Облако 11">
            <a:hlinkClick r:id="rId9" action="ppaction://hlinksldjump"/>
          </p:cNvPr>
          <p:cNvSpPr/>
          <p:nvPr/>
        </p:nvSpPr>
        <p:spPr>
          <a:xfrm>
            <a:off x="7143768" y="3714752"/>
            <a:ext cx="1500198" cy="928694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8</a:t>
            </a:r>
            <a:endParaRPr lang="ru-RU" sz="3600" dirty="0"/>
          </a:p>
        </p:txBody>
      </p:sp>
      <p:sp>
        <p:nvSpPr>
          <p:cNvPr id="13" name="Управляющая кнопка: настраиваемая 12">
            <a:hlinkClick r:id="" action="ppaction://hlinkshowjump?jump=endshow" highlightClick="1"/>
          </p:cNvPr>
          <p:cNvSpPr/>
          <p:nvPr/>
        </p:nvSpPr>
        <p:spPr>
          <a:xfrm>
            <a:off x="7500958" y="6215082"/>
            <a:ext cx="1500198" cy="428628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выход</a:t>
            </a:r>
            <a:endParaRPr lang="ru-RU" sz="3200" dirty="0"/>
          </a:p>
        </p:txBody>
      </p:sp>
      <p:sp>
        <p:nvSpPr>
          <p:cNvPr id="15" name="Облако 14">
            <a:hlinkClick r:id="rId10" action="ppaction://hlinksldjump"/>
          </p:cNvPr>
          <p:cNvSpPr/>
          <p:nvPr/>
        </p:nvSpPr>
        <p:spPr>
          <a:xfrm>
            <a:off x="3214678" y="5500702"/>
            <a:ext cx="2786082" cy="1071570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Сюрприз  для прошедших все этапы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428728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00364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572000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43636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710"/>
          </a:xfrm>
        </p:spPr>
        <p:txBody>
          <a:bodyPr/>
          <a:lstStyle/>
          <a:p>
            <a:r>
              <a:rPr lang="ru-RU" dirty="0" smtClean="0"/>
              <a:t>Прогноз погоды 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428596" y="4572008"/>
            <a:ext cx="1714512" cy="1071570"/>
            <a:chOff x="500034" y="4500570"/>
            <a:chExt cx="2214578" cy="1357322"/>
          </a:xfrm>
        </p:grpSpPr>
        <p:sp>
          <p:nvSpPr>
            <p:cNvPr id="6" name="Солнце 5"/>
            <p:cNvSpPr/>
            <p:nvPr/>
          </p:nvSpPr>
          <p:spPr>
            <a:xfrm>
              <a:off x="1071538" y="4500570"/>
              <a:ext cx="1643074" cy="1357322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блако 4"/>
            <p:cNvSpPr/>
            <p:nvPr/>
          </p:nvSpPr>
          <p:spPr>
            <a:xfrm>
              <a:off x="500034" y="5000636"/>
              <a:ext cx="1714512" cy="857256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Солнце 7"/>
          <p:cNvSpPr/>
          <p:nvPr/>
        </p:nvSpPr>
        <p:spPr>
          <a:xfrm>
            <a:off x="7715272" y="4214818"/>
            <a:ext cx="1214446" cy="100013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286380" y="4572008"/>
            <a:ext cx="857256" cy="28575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1071538" y="6072206"/>
            <a:ext cx="928694" cy="285752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2500298" y="4786322"/>
            <a:ext cx="285752" cy="78581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501090" y="5286388"/>
            <a:ext cx="285752" cy="78581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есятиугольник 19"/>
          <p:cNvSpPr/>
          <p:nvPr/>
        </p:nvSpPr>
        <p:spPr>
          <a:xfrm>
            <a:off x="3857620" y="5715016"/>
            <a:ext cx="857256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2" name="Десятиугольник 21"/>
          <p:cNvSpPr/>
          <p:nvPr/>
        </p:nvSpPr>
        <p:spPr>
          <a:xfrm>
            <a:off x="2428860" y="5643578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+10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3" name="Десятиугольник 22"/>
          <p:cNvSpPr/>
          <p:nvPr/>
        </p:nvSpPr>
        <p:spPr>
          <a:xfrm>
            <a:off x="5000628" y="5000636"/>
            <a:ext cx="928694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4" name="Десятиугольник 23"/>
          <p:cNvSpPr/>
          <p:nvPr/>
        </p:nvSpPr>
        <p:spPr>
          <a:xfrm>
            <a:off x="6500826" y="4714884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15</a:t>
            </a:r>
            <a:r>
              <a:rPr lang="ru-RU" b="1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5" name="Десятиугольник 24"/>
          <p:cNvSpPr/>
          <p:nvPr/>
        </p:nvSpPr>
        <p:spPr>
          <a:xfrm>
            <a:off x="7286644" y="5500702"/>
            <a:ext cx="1000132" cy="857256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6" name="Облако 25"/>
          <p:cNvSpPr/>
          <p:nvPr/>
        </p:nvSpPr>
        <p:spPr>
          <a:xfrm>
            <a:off x="3071802" y="4643446"/>
            <a:ext cx="1643074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Без осадков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Облако 33"/>
          <p:cNvSpPr/>
          <p:nvPr/>
        </p:nvSpPr>
        <p:spPr>
          <a:xfrm>
            <a:off x="357158" y="214290"/>
            <a:ext cx="1428760" cy="85725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357290" y="2714620"/>
            <a:ext cx="1608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температура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2428868"/>
            <a:ext cx="17107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направление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ветра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14876" y="2702478"/>
            <a:ext cx="1451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облачность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2702478"/>
            <a:ext cx="974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осадки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5143504" y="6072206"/>
            <a:ext cx="519114" cy="509590"/>
            <a:chOff x="3571868" y="6215082"/>
            <a:chExt cx="519114" cy="509590"/>
          </a:xfrm>
        </p:grpSpPr>
        <p:sp>
          <p:nvSpPr>
            <p:cNvPr id="41" name="Капля 40"/>
            <p:cNvSpPr/>
            <p:nvPr/>
          </p:nvSpPr>
          <p:spPr>
            <a:xfrm>
              <a:off x="3571868" y="63579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Капля 41"/>
            <p:cNvSpPr/>
            <p:nvPr/>
          </p:nvSpPr>
          <p:spPr>
            <a:xfrm>
              <a:off x="3786182" y="65103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Капля 42"/>
            <p:cNvSpPr/>
            <p:nvPr/>
          </p:nvSpPr>
          <p:spPr>
            <a:xfrm>
              <a:off x="3876668" y="6215082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Горизонтальный свиток 45"/>
          <p:cNvSpPr/>
          <p:nvPr/>
        </p:nvSpPr>
        <p:spPr>
          <a:xfrm>
            <a:off x="1714480" y="928670"/>
            <a:ext cx="5643602" cy="171451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Ожидается прохладная погода температура -5</a:t>
            </a:r>
            <a:r>
              <a:rPr lang="ru-RU" sz="2800" baseline="30000" dirty="0" smtClean="0">
                <a:solidFill>
                  <a:schemeClr val="tx1"/>
                </a:solidFill>
              </a:rPr>
              <a:t>0</a:t>
            </a:r>
            <a:r>
              <a:rPr lang="ru-RU" sz="2800" dirty="0" smtClean="0">
                <a:solidFill>
                  <a:schemeClr val="tx1"/>
                </a:solidFill>
              </a:rPr>
              <a:t>С,без осадков, ясное небо, ветер западный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7" name="Управляющая кнопка: назад 46">
            <a:hlinkClick r:id="rId2" action="ppaction://hlinksldjump" highlightClick="1"/>
          </p:cNvPr>
          <p:cNvSpPr/>
          <p:nvPr/>
        </p:nvSpPr>
        <p:spPr>
          <a:xfrm>
            <a:off x="8143900" y="6357958"/>
            <a:ext cx="857256" cy="357166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MC90043259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681663"/>
            <a:ext cx="1176338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74 -0.009 L -0.31545 -0.145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96 -0.04388 L -0.22865 -0.358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18 0.00139 L -0.21944 -0.1556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89 -0.02425 L 0.32987 -0.1845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-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1" grpId="0" animBg="1"/>
      <p:bldP spid="12" grpId="0" animBg="1"/>
      <p:bldP spid="13" grpId="0" animBg="1"/>
      <p:bldP spid="20" grpId="0" animBg="1"/>
      <p:bldP spid="20" grpId="1" animBg="1"/>
      <p:bldP spid="22" grpId="0" animBg="1"/>
      <p:bldP spid="23" grpId="0" animBg="1"/>
      <p:bldP spid="24" grpId="0" animBg="1"/>
      <p:bldP spid="25" grpId="0" animBg="1"/>
      <p:bldP spid="26" grpId="0" animBg="1"/>
      <p:bldP spid="2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428728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00364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572000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43636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710"/>
          </a:xfrm>
        </p:spPr>
        <p:txBody>
          <a:bodyPr/>
          <a:lstStyle/>
          <a:p>
            <a:r>
              <a:rPr lang="ru-RU" dirty="0" smtClean="0"/>
              <a:t>Прогноз погоды </a:t>
            </a:r>
            <a:endParaRPr lang="ru-RU" dirty="0"/>
          </a:p>
        </p:txBody>
      </p:sp>
      <p:grpSp>
        <p:nvGrpSpPr>
          <p:cNvPr id="3" name="Группа 6"/>
          <p:cNvGrpSpPr/>
          <p:nvPr/>
        </p:nvGrpSpPr>
        <p:grpSpPr>
          <a:xfrm>
            <a:off x="428596" y="4572008"/>
            <a:ext cx="1714512" cy="1071570"/>
            <a:chOff x="500034" y="4500570"/>
            <a:chExt cx="2214578" cy="1357322"/>
          </a:xfrm>
        </p:grpSpPr>
        <p:sp>
          <p:nvSpPr>
            <p:cNvPr id="6" name="Солнце 5"/>
            <p:cNvSpPr/>
            <p:nvPr/>
          </p:nvSpPr>
          <p:spPr>
            <a:xfrm>
              <a:off x="1071538" y="4500570"/>
              <a:ext cx="1643074" cy="1357322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блако 4"/>
            <p:cNvSpPr/>
            <p:nvPr/>
          </p:nvSpPr>
          <p:spPr>
            <a:xfrm>
              <a:off x="500034" y="5000636"/>
              <a:ext cx="1714512" cy="857256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Солнце 7"/>
          <p:cNvSpPr/>
          <p:nvPr/>
        </p:nvSpPr>
        <p:spPr>
          <a:xfrm>
            <a:off x="7715272" y="4214818"/>
            <a:ext cx="1214446" cy="100013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286380" y="4572008"/>
            <a:ext cx="857256" cy="28575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1071538" y="6072206"/>
            <a:ext cx="928694" cy="285752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2500298" y="4786322"/>
            <a:ext cx="285752" cy="78581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501090" y="5286388"/>
            <a:ext cx="285752" cy="78581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есятиугольник 19"/>
          <p:cNvSpPr/>
          <p:nvPr/>
        </p:nvSpPr>
        <p:spPr>
          <a:xfrm>
            <a:off x="3857620" y="5715016"/>
            <a:ext cx="857256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2" name="Десятиугольник 21"/>
          <p:cNvSpPr/>
          <p:nvPr/>
        </p:nvSpPr>
        <p:spPr>
          <a:xfrm>
            <a:off x="2428860" y="5643578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+10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3" name="Десятиугольник 22"/>
          <p:cNvSpPr/>
          <p:nvPr/>
        </p:nvSpPr>
        <p:spPr>
          <a:xfrm>
            <a:off x="5000628" y="5000636"/>
            <a:ext cx="928694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4" name="Десятиугольник 23"/>
          <p:cNvSpPr/>
          <p:nvPr/>
        </p:nvSpPr>
        <p:spPr>
          <a:xfrm>
            <a:off x="6500826" y="4714884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15</a:t>
            </a:r>
            <a:r>
              <a:rPr lang="ru-RU" b="1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5" name="Десятиугольник 24"/>
          <p:cNvSpPr/>
          <p:nvPr/>
        </p:nvSpPr>
        <p:spPr>
          <a:xfrm>
            <a:off x="7286644" y="5500702"/>
            <a:ext cx="1000132" cy="857256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6" name="Облако 25"/>
          <p:cNvSpPr/>
          <p:nvPr/>
        </p:nvSpPr>
        <p:spPr>
          <a:xfrm>
            <a:off x="3071802" y="4643446"/>
            <a:ext cx="1643074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Без осадков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Облако 33"/>
          <p:cNvSpPr/>
          <p:nvPr/>
        </p:nvSpPr>
        <p:spPr>
          <a:xfrm>
            <a:off x="357158" y="214290"/>
            <a:ext cx="1428760" cy="85725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357290" y="2714620"/>
            <a:ext cx="1608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температура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2428868"/>
            <a:ext cx="17107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направление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ветра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14876" y="2702478"/>
            <a:ext cx="1451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облачность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2702478"/>
            <a:ext cx="974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осадки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4" name="Группа 43"/>
          <p:cNvGrpSpPr/>
          <p:nvPr/>
        </p:nvGrpSpPr>
        <p:grpSpPr>
          <a:xfrm>
            <a:off x="5143504" y="6072206"/>
            <a:ext cx="519114" cy="509590"/>
            <a:chOff x="3571868" y="6215082"/>
            <a:chExt cx="519114" cy="509590"/>
          </a:xfrm>
        </p:grpSpPr>
        <p:sp>
          <p:nvSpPr>
            <p:cNvPr id="41" name="Капля 40"/>
            <p:cNvSpPr/>
            <p:nvPr/>
          </p:nvSpPr>
          <p:spPr>
            <a:xfrm>
              <a:off x="3571868" y="63579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Капля 41"/>
            <p:cNvSpPr/>
            <p:nvPr/>
          </p:nvSpPr>
          <p:spPr>
            <a:xfrm>
              <a:off x="3786182" y="65103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Капля 42"/>
            <p:cNvSpPr/>
            <p:nvPr/>
          </p:nvSpPr>
          <p:spPr>
            <a:xfrm>
              <a:off x="3876668" y="6215082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Горизонтальный свиток 45"/>
          <p:cNvSpPr/>
          <p:nvPr/>
        </p:nvSpPr>
        <p:spPr>
          <a:xfrm>
            <a:off x="1714480" y="928670"/>
            <a:ext cx="5643602" cy="171451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Ожидается пасмурная дождливая  погода, температура +5</a:t>
            </a:r>
            <a:r>
              <a:rPr lang="ru-RU" sz="2800" baseline="30000" dirty="0" smtClean="0">
                <a:solidFill>
                  <a:schemeClr val="tx1"/>
                </a:solidFill>
              </a:rPr>
              <a:t>0</a:t>
            </a:r>
            <a:r>
              <a:rPr lang="ru-RU" sz="2800" dirty="0" smtClean="0">
                <a:solidFill>
                  <a:schemeClr val="tx1"/>
                </a:solidFill>
              </a:rPr>
              <a:t>С, ветер восточный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7" name="Управляющая кнопка: назад 46">
            <a:hlinkClick r:id="rId2" action="ppaction://hlinksldjump" highlightClick="1"/>
          </p:cNvPr>
          <p:cNvSpPr/>
          <p:nvPr/>
        </p:nvSpPr>
        <p:spPr>
          <a:xfrm>
            <a:off x="8143900" y="6357958"/>
            <a:ext cx="857256" cy="357166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MC90043259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681663"/>
            <a:ext cx="1176338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87812E-7 L 0.2533 -0.3737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-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4652 -0.24166 " pathEditMode="relative" ptsTypes="AA"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5.90951E-7 L 0.16528 -0.39797 " pathEditMode="relative" ptsTypes="AA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4382 -0.2027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-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" grpId="1" animBg="1"/>
      <p:bldP spid="10" grpId="1" animBg="1"/>
      <p:bldP spid="11" grpId="0" animBg="1"/>
      <p:bldP spid="11" grpId="1" animBg="1"/>
      <p:bldP spid="12" grpId="0" animBg="1"/>
      <p:bldP spid="13" grpId="0" animBg="1"/>
      <p:bldP spid="20" grpId="1" animBg="1"/>
      <p:bldP spid="22" grpId="0" animBg="1"/>
      <p:bldP spid="23" grpId="0" animBg="1"/>
      <p:bldP spid="23" grpId="1" animBg="1"/>
      <p:bldP spid="24" grpId="0" animBg="1"/>
      <p:bldP spid="25" grpId="0" animBg="1"/>
      <p:bldP spid="2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428728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00364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572000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43636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710"/>
          </a:xfrm>
        </p:spPr>
        <p:txBody>
          <a:bodyPr/>
          <a:lstStyle/>
          <a:p>
            <a:r>
              <a:rPr lang="ru-RU" dirty="0" smtClean="0"/>
              <a:t>Прогноз погоды </a:t>
            </a:r>
            <a:endParaRPr lang="ru-RU" dirty="0"/>
          </a:p>
        </p:txBody>
      </p:sp>
      <p:grpSp>
        <p:nvGrpSpPr>
          <p:cNvPr id="3" name="Группа 6"/>
          <p:cNvGrpSpPr/>
          <p:nvPr/>
        </p:nvGrpSpPr>
        <p:grpSpPr>
          <a:xfrm>
            <a:off x="428596" y="4572008"/>
            <a:ext cx="1714512" cy="1071570"/>
            <a:chOff x="500034" y="4500570"/>
            <a:chExt cx="2214578" cy="1357322"/>
          </a:xfrm>
        </p:grpSpPr>
        <p:sp>
          <p:nvSpPr>
            <p:cNvPr id="6" name="Солнце 5"/>
            <p:cNvSpPr/>
            <p:nvPr/>
          </p:nvSpPr>
          <p:spPr>
            <a:xfrm>
              <a:off x="1071538" y="4500570"/>
              <a:ext cx="1643074" cy="1357322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блако 4"/>
            <p:cNvSpPr/>
            <p:nvPr/>
          </p:nvSpPr>
          <p:spPr>
            <a:xfrm>
              <a:off x="500034" y="5000636"/>
              <a:ext cx="1714512" cy="857256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Солнце 7"/>
          <p:cNvSpPr/>
          <p:nvPr/>
        </p:nvSpPr>
        <p:spPr>
          <a:xfrm>
            <a:off x="7715272" y="4214818"/>
            <a:ext cx="1214446" cy="100013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286380" y="4572008"/>
            <a:ext cx="857256" cy="28575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1071538" y="6072206"/>
            <a:ext cx="928694" cy="285752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2500298" y="4786322"/>
            <a:ext cx="285752" cy="78581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501090" y="5286388"/>
            <a:ext cx="285752" cy="78581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есятиугольник 19"/>
          <p:cNvSpPr/>
          <p:nvPr/>
        </p:nvSpPr>
        <p:spPr>
          <a:xfrm>
            <a:off x="3857620" y="5715016"/>
            <a:ext cx="857256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2" name="Десятиугольник 21"/>
          <p:cNvSpPr/>
          <p:nvPr/>
        </p:nvSpPr>
        <p:spPr>
          <a:xfrm>
            <a:off x="2428860" y="5643578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+10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3" name="Десятиугольник 22"/>
          <p:cNvSpPr/>
          <p:nvPr/>
        </p:nvSpPr>
        <p:spPr>
          <a:xfrm>
            <a:off x="5000628" y="5000636"/>
            <a:ext cx="928694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4" name="Десятиугольник 23"/>
          <p:cNvSpPr/>
          <p:nvPr/>
        </p:nvSpPr>
        <p:spPr>
          <a:xfrm>
            <a:off x="6500826" y="4714884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15</a:t>
            </a:r>
            <a:r>
              <a:rPr lang="ru-RU" b="1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5" name="Десятиугольник 24"/>
          <p:cNvSpPr/>
          <p:nvPr/>
        </p:nvSpPr>
        <p:spPr>
          <a:xfrm>
            <a:off x="7286644" y="5500702"/>
            <a:ext cx="1000132" cy="857256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6" name="Облако 25"/>
          <p:cNvSpPr/>
          <p:nvPr/>
        </p:nvSpPr>
        <p:spPr>
          <a:xfrm>
            <a:off x="3071802" y="4643446"/>
            <a:ext cx="1643074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Без осадков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Облако 33"/>
          <p:cNvSpPr/>
          <p:nvPr/>
        </p:nvSpPr>
        <p:spPr>
          <a:xfrm>
            <a:off x="357158" y="214290"/>
            <a:ext cx="1428760" cy="85725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357290" y="2714620"/>
            <a:ext cx="1608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температура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2428868"/>
            <a:ext cx="17107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направление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ветра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14876" y="2702478"/>
            <a:ext cx="1451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облачность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2702478"/>
            <a:ext cx="974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осадки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4" name="Группа 43"/>
          <p:cNvGrpSpPr/>
          <p:nvPr/>
        </p:nvGrpSpPr>
        <p:grpSpPr>
          <a:xfrm>
            <a:off x="5143504" y="6072206"/>
            <a:ext cx="519114" cy="509590"/>
            <a:chOff x="3571868" y="6215082"/>
            <a:chExt cx="519114" cy="509590"/>
          </a:xfrm>
        </p:grpSpPr>
        <p:sp>
          <p:nvSpPr>
            <p:cNvPr id="41" name="Капля 40"/>
            <p:cNvSpPr/>
            <p:nvPr/>
          </p:nvSpPr>
          <p:spPr>
            <a:xfrm>
              <a:off x="3571868" y="63579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Капля 41"/>
            <p:cNvSpPr/>
            <p:nvPr/>
          </p:nvSpPr>
          <p:spPr>
            <a:xfrm>
              <a:off x="3786182" y="65103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Капля 42"/>
            <p:cNvSpPr/>
            <p:nvPr/>
          </p:nvSpPr>
          <p:spPr>
            <a:xfrm>
              <a:off x="3876668" y="6215082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Горизонтальный свиток 45"/>
          <p:cNvSpPr/>
          <p:nvPr/>
        </p:nvSpPr>
        <p:spPr>
          <a:xfrm>
            <a:off x="1714480" y="928670"/>
            <a:ext cx="5643602" cy="171451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Ожидается снежная погода температура -15</a:t>
            </a:r>
            <a:r>
              <a:rPr lang="ru-RU" sz="2800" baseline="30000" dirty="0" smtClean="0">
                <a:solidFill>
                  <a:schemeClr val="tx1"/>
                </a:solidFill>
              </a:rPr>
              <a:t>0</a:t>
            </a:r>
            <a:r>
              <a:rPr lang="ru-RU" sz="2800" dirty="0" smtClean="0">
                <a:solidFill>
                  <a:schemeClr val="tx1"/>
                </a:solidFill>
              </a:rPr>
              <a:t>С, ветер северный, ясное небо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7" name="Управляющая кнопка: назад 46">
            <a:hlinkClick r:id="rId2" action="ppaction://hlinksldjump" highlightClick="1"/>
          </p:cNvPr>
          <p:cNvSpPr/>
          <p:nvPr/>
        </p:nvSpPr>
        <p:spPr>
          <a:xfrm>
            <a:off x="8143900" y="6357958"/>
            <a:ext cx="857256" cy="357166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MC90043259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681663"/>
            <a:ext cx="1176338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2292 -0.14658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00646E-6 L 0.03941 -0.38735 " pathEditMode="relative" ptsTypes="AA">
                                      <p:cBhvr>
                                        <p:cTn id="5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2761 -0.19898 " pathEditMode="relative" ptsTypes="AA">
                                      <p:cBhvr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3952E-6 L -0.53975 -0.2957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-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1" grpId="0" animBg="1"/>
      <p:bldP spid="12" grpId="0" animBg="1"/>
      <p:bldP spid="13" grpId="0" animBg="1"/>
      <p:bldP spid="13" grpId="1" animBg="1"/>
      <p:bldP spid="20" grpId="0" animBg="1"/>
      <p:bldP spid="22" grpId="0" animBg="1"/>
      <p:bldP spid="23" grpId="0" animBg="1"/>
      <p:bldP spid="24" grpId="0" animBg="1"/>
      <p:bldP spid="24" grpId="1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428728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00364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572000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43636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710"/>
          </a:xfrm>
        </p:spPr>
        <p:txBody>
          <a:bodyPr/>
          <a:lstStyle/>
          <a:p>
            <a:r>
              <a:rPr lang="ru-RU" dirty="0" smtClean="0"/>
              <a:t>Прогноз погоды </a:t>
            </a:r>
            <a:endParaRPr lang="ru-RU" dirty="0"/>
          </a:p>
        </p:txBody>
      </p:sp>
      <p:grpSp>
        <p:nvGrpSpPr>
          <p:cNvPr id="3" name="Группа 6"/>
          <p:cNvGrpSpPr/>
          <p:nvPr/>
        </p:nvGrpSpPr>
        <p:grpSpPr>
          <a:xfrm>
            <a:off x="428596" y="4572008"/>
            <a:ext cx="1714512" cy="1071570"/>
            <a:chOff x="500034" y="4500570"/>
            <a:chExt cx="2214578" cy="1357322"/>
          </a:xfrm>
        </p:grpSpPr>
        <p:sp>
          <p:nvSpPr>
            <p:cNvPr id="6" name="Солнце 5"/>
            <p:cNvSpPr/>
            <p:nvPr/>
          </p:nvSpPr>
          <p:spPr>
            <a:xfrm>
              <a:off x="1071538" y="4500570"/>
              <a:ext cx="1643074" cy="1357322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блако 4"/>
            <p:cNvSpPr/>
            <p:nvPr/>
          </p:nvSpPr>
          <p:spPr>
            <a:xfrm>
              <a:off x="500034" y="5000636"/>
              <a:ext cx="1714512" cy="857256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Солнце 7"/>
          <p:cNvSpPr/>
          <p:nvPr/>
        </p:nvSpPr>
        <p:spPr>
          <a:xfrm>
            <a:off x="7715272" y="4214818"/>
            <a:ext cx="1214446" cy="100013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286380" y="4572008"/>
            <a:ext cx="857256" cy="28575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1071538" y="6072206"/>
            <a:ext cx="928694" cy="285752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2500298" y="4786322"/>
            <a:ext cx="285752" cy="78581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501090" y="5286388"/>
            <a:ext cx="285752" cy="78581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есятиугольник 19"/>
          <p:cNvSpPr/>
          <p:nvPr/>
        </p:nvSpPr>
        <p:spPr>
          <a:xfrm>
            <a:off x="3857620" y="5715016"/>
            <a:ext cx="857256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2" name="Десятиугольник 21"/>
          <p:cNvSpPr/>
          <p:nvPr/>
        </p:nvSpPr>
        <p:spPr>
          <a:xfrm>
            <a:off x="2428860" y="5643578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+10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3" name="Десятиугольник 22"/>
          <p:cNvSpPr/>
          <p:nvPr/>
        </p:nvSpPr>
        <p:spPr>
          <a:xfrm>
            <a:off x="5000628" y="5000636"/>
            <a:ext cx="928694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4" name="Десятиугольник 23"/>
          <p:cNvSpPr/>
          <p:nvPr/>
        </p:nvSpPr>
        <p:spPr>
          <a:xfrm>
            <a:off x="6500826" y="4714884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15</a:t>
            </a:r>
            <a:r>
              <a:rPr lang="ru-RU" b="1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5" name="Десятиугольник 24"/>
          <p:cNvSpPr/>
          <p:nvPr/>
        </p:nvSpPr>
        <p:spPr>
          <a:xfrm>
            <a:off x="7286644" y="5500702"/>
            <a:ext cx="1000132" cy="857256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6" name="Облако 25"/>
          <p:cNvSpPr/>
          <p:nvPr/>
        </p:nvSpPr>
        <p:spPr>
          <a:xfrm>
            <a:off x="3071802" y="4643446"/>
            <a:ext cx="1643074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Без осадков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Облако 33"/>
          <p:cNvSpPr/>
          <p:nvPr/>
        </p:nvSpPr>
        <p:spPr>
          <a:xfrm>
            <a:off x="357158" y="214290"/>
            <a:ext cx="1428760" cy="85725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357290" y="2714620"/>
            <a:ext cx="1608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температура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2428868"/>
            <a:ext cx="17107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направление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ветра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14876" y="2702478"/>
            <a:ext cx="1451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облачность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2702478"/>
            <a:ext cx="974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осадки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4" name="Группа 43"/>
          <p:cNvGrpSpPr/>
          <p:nvPr/>
        </p:nvGrpSpPr>
        <p:grpSpPr>
          <a:xfrm>
            <a:off x="5143504" y="6072206"/>
            <a:ext cx="519114" cy="509590"/>
            <a:chOff x="3571868" y="6215082"/>
            <a:chExt cx="519114" cy="509590"/>
          </a:xfrm>
        </p:grpSpPr>
        <p:sp>
          <p:nvSpPr>
            <p:cNvPr id="41" name="Капля 40"/>
            <p:cNvSpPr/>
            <p:nvPr/>
          </p:nvSpPr>
          <p:spPr>
            <a:xfrm>
              <a:off x="3571868" y="63579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Капля 41"/>
            <p:cNvSpPr/>
            <p:nvPr/>
          </p:nvSpPr>
          <p:spPr>
            <a:xfrm>
              <a:off x="3786182" y="65103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Капля 42"/>
            <p:cNvSpPr/>
            <p:nvPr/>
          </p:nvSpPr>
          <p:spPr>
            <a:xfrm>
              <a:off x="3876668" y="6215082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Горизонтальный свиток 45"/>
          <p:cNvSpPr/>
          <p:nvPr/>
        </p:nvSpPr>
        <p:spPr>
          <a:xfrm>
            <a:off x="1714480" y="928670"/>
            <a:ext cx="5643602" cy="171451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Ожидается теплая ясная погода температура +10</a:t>
            </a:r>
            <a:r>
              <a:rPr lang="ru-RU" sz="2800" baseline="30000" dirty="0" smtClean="0">
                <a:solidFill>
                  <a:schemeClr val="tx1"/>
                </a:solidFill>
              </a:rPr>
              <a:t>0</a:t>
            </a:r>
            <a:r>
              <a:rPr lang="ru-RU" sz="2800" dirty="0" smtClean="0">
                <a:solidFill>
                  <a:schemeClr val="tx1"/>
                </a:solidFill>
              </a:rPr>
              <a:t>С, без осадков, ветер южный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7" name="Управляющая кнопка: назад 46">
            <a:hlinkClick r:id="rId2" action="ppaction://hlinksldjump" highlightClick="1"/>
          </p:cNvPr>
          <p:cNvSpPr/>
          <p:nvPr/>
        </p:nvSpPr>
        <p:spPr>
          <a:xfrm>
            <a:off x="8143900" y="6357958"/>
            <a:ext cx="857256" cy="357166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MC90043259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681663"/>
            <a:ext cx="1176338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1493 -0.14658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33421 -0.1817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6297E-6 L -0.07222 -0.3476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9.23361E-7 L 0.12431 -0.212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1" grpId="0" animBg="1"/>
      <p:bldP spid="12" grpId="0" animBg="1"/>
      <p:bldP spid="12" grpId="1" animBg="1"/>
      <p:bldP spid="13" grpId="0" animBg="1"/>
      <p:bldP spid="20" grpId="0" animBg="1"/>
      <p:bldP spid="22" grpId="0" animBg="1"/>
      <p:bldP spid="22" grpId="1" animBg="1"/>
      <p:bldP spid="23" grpId="0" animBg="1"/>
      <p:bldP spid="24" grpId="0" animBg="1"/>
      <p:bldP spid="25" grpId="0" animBg="1"/>
      <p:bldP spid="26" grpId="0" animBg="1"/>
      <p:bldP spid="2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428728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00364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572000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43636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710"/>
          </a:xfrm>
        </p:spPr>
        <p:txBody>
          <a:bodyPr/>
          <a:lstStyle/>
          <a:p>
            <a:r>
              <a:rPr lang="ru-RU" dirty="0" smtClean="0"/>
              <a:t>Прогноз погоды </a:t>
            </a:r>
            <a:endParaRPr lang="ru-RU" dirty="0"/>
          </a:p>
        </p:txBody>
      </p:sp>
      <p:grpSp>
        <p:nvGrpSpPr>
          <p:cNvPr id="3" name="Группа 6"/>
          <p:cNvGrpSpPr/>
          <p:nvPr/>
        </p:nvGrpSpPr>
        <p:grpSpPr>
          <a:xfrm>
            <a:off x="428596" y="4572008"/>
            <a:ext cx="1714512" cy="1071570"/>
            <a:chOff x="500034" y="4500570"/>
            <a:chExt cx="2214578" cy="1357322"/>
          </a:xfrm>
        </p:grpSpPr>
        <p:sp>
          <p:nvSpPr>
            <p:cNvPr id="6" name="Солнце 5"/>
            <p:cNvSpPr/>
            <p:nvPr/>
          </p:nvSpPr>
          <p:spPr>
            <a:xfrm>
              <a:off x="1071538" y="4500570"/>
              <a:ext cx="1643074" cy="1357322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блако 4"/>
            <p:cNvSpPr/>
            <p:nvPr/>
          </p:nvSpPr>
          <p:spPr>
            <a:xfrm>
              <a:off x="500034" y="5000636"/>
              <a:ext cx="1714512" cy="857256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Солнце 7"/>
          <p:cNvSpPr/>
          <p:nvPr/>
        </p:nvSpPr>
        <p:spPr>
          <a:xfrm>
            <a:off x="7715272" y="4214818"/>
            <a:ext cx="1214446" cy="100013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286380" y="4572008"/>
            <a:ext cx="857256" cy="28575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1071538" y="6072206"/>
            <a:ext cx="928694" cy="285752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2500298" y="4786322"/>
            <a:ext cx="285752" cy="78581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501090" y="5286388"/>
            <a:ext cx="285752" cy="78581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есятиугольник 19"/>
          <p:cNvSpPr/>
          <p:nvPr/>
        </p:nvSpPr>
        <p:spPr>
          <a:xfrm>
            <a:off x="3857620" y="5715016"/>
            <a:ext cx="857256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2" name="Десятиугольник 21"/>
          <p:cNvSpPr/>
          <p:nvPr/>
        </p:nvSpPr>
        <p:spPr>
          <a:xfrm>
            <a:off x="2428860" y="5643578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+10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3" name="Десятиугольник 22"/>
          <p:cNvSpPr/>
          <p:nvPr/>
        </p:nvSpPr>
        <p:spPr>
          <a:xfrm>
            <a:off x="5000628" y="5000636"/>
            <a:ext cx="928694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4" name="Десятиугольник 23"/>
          <p:cNvSpPr/>
          <p:nvPr/>
        </p:nvSpPr>
        <p:spPr>
          <a:xfrm>
            <a:off x="6500826" y="4714884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15</a:t>
            </a:r>
            <a:r>
              <a:rPr lang="ru-RU" b="1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5" name="Десятиугольник 24"/>
          <p:cNvSpPr/>
          <p:nvPr/>
        </p:nvSpPr>
        <p:spPr>
          <a:xfrm>
            <a:off x="7286644" y="5500702"/>
            <a:ext cx="1000132" cy="857256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6" name="Облако 25"/>
          <p:cNvSpPr/>
          <p:nvPr/>
        </p:nvSpPr>
        <p:spPr>
          <a:xfrm>
            <a:off x="3071802" y="4643446"/>
            <a:ext cx="1643074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Без осадков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Облако 33"/>
          <p:cNvSpPr/>
          <p:nvPr/>
        </p:nvSpPr>
        <p:spPr>
          <a:xfrm>
            <a:off x="357158" y="214290"/>
            <a:ext cx="1428760" cy="85725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5</a:t>
            </a:r>
            <a:endParaRPr lang="ru-RU" sz="3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357290" y="2714620"/>
            <a:ext cx="1608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температура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2428868"/>
            <a:ext cx="17107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направление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ветра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14876" y="2702478"/>
            <a:ext cx="1451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облачность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2702478"/>
            <a:ext cx="974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осадки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4" name="Группа 43"/>
          <p:cNvGrpSpPr/>
          <p:nvPr/>
        </p:nvGrpSpPr>
        <p:grpSpPr>
          <a:xfrm>
            <a:off x="5143504" y="6072206"/>
            <a:ext cx="519114" cy="509590"/>
            <a:chOff x="3571868" y="6215082"/>
            <a:chExt cx="519114" cy="509590"/>
          </a:xfrm>
        </p:grpSpPr>
        <p:sp>
          <p:nvSpPr>
            <p:cNvPr id="41" name="Капля 40"/>
            <p:cNvSpPr/>
            <p:nvPr/>
          </p:nvSpPr>
          <p:spPr>
            <a:xfrm>
              <a:off x="3571868" y="63579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Капля 41"/>
            <p:cNvSpPr/>
            <p:nvPr/>
          </p:nvSpPr>
          <p:spPr>
            <a:xfrm>
              <a:off x="3786182" y="65103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Капля 42"/>
            <p:cNvSpPr/>
            <p:nvPr/>
          </p:nvSpPr>
          <p:spPr>
            <a:xfrm>
              <a:off x="3876668" y="6215082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Горизонтальный свиток 45"/>
          <p:cNvSpPr/>
          <p:nvPr/>
        </p:nvSpPr>
        <p:spPr>
          <a:xfrm>
            <a:off x="1714480" y="928670"/>
            <a:ext cx="5643602" cy="171451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Ожидается пасмурная дождливая погода, температура 0</a:t>
            </a:r>
            <a:r>
              <a:rPr lang="ru-RU" sz="2800" baseline="30000" dirty="0" smtClean="0">
                <a:solidFill>
                  <a:schemeClr val="tx1"/>
                </a:solidFill>
              </a:rPr>
              <a:t>0</a:t>
            </a:r>
            <a:r>
              <a:rPr lang="ru-RU" sz="2800" dirty="0" smtClean="0">
                <a:solidFill>
                  <a:schemeClr val="tx1"/>
                </a:solidFill>
              </a:rPr>
              <a:t>С, ветер восточный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7" name="Управляющая кнопка: назад 46">
            <a:hlinkClick r:id="rId2" action="ppaction://hlinksldjump" highlightClick="1"/>
          </p:cNvPr>
          <p:cNvSpPr/>
          <p:nvPr/>
        </p:nvSpPr>
        <p:spPr>
          <a:xfrm>
            <a:off x="8143900" y="6357958"/>
            <a:ext cx="857256" cy="357166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MC90043259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681663"/>
            <a:ext cx="1176338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 L 0.24549 -0.35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5.90951E-7 L 0.15747 -0.38758 " pathEditMode="relative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63435E-6 L -0.61927 -0.3217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44601 -0.213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1" grpId="1" animBg="1"/>
      <p:bldP spid="12" grpId="0" animBg="1"/>
      <p:bldP spid="13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428728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00364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572000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43636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710"/>
          </a:xfrm>
        </p:spPr>
        <p:txBody>
          <a:bodyPr/>
          <a:lstStyle/>
          <a:p>
            <a:r>
              <a:rPr lang="ru-RU" dirty="0" smtClean="0"/>
              <a:t>Прогноз погоды </a:t>
            </a:r>
            <a:endParaRPr lang="ru-RU" dirty="0"/>
          </a:p>
        </p:txBody>
      </p:sp>
      <p:grpSp>
        <p:nvGrpSpPr>
          <p:cNvPr id="3" name="Группа 6"/>
          <p:cNvGrpSpPr/>
          <p:nvPr/>
        </p:nvGrpSpPr>
        <p:grpSpPr>
          <a:xfrm>
            <a:off x="428596" y="4572008"/>
            <a:ext cx="1714512" cy="1071570"/>
            <a:chOff x="500034" y="4500570"/>
            <a:chExt cx="2214578" cy="1357322"/>
          </a:xfrm>
        </p:grpSpPr>
        <p:sp>
          <p:nvSpPr>
            <p:cNvPr id="6" name="Солнце 5"/>
            <p:cNvSpPr/>
            <p:nvPr/>
          </p:nvSpPr>
          <p:spPr>
            <a:xfrm>
              <a:off x="1071538" y="4500570"/>
              <a:ext cx="1643074" cy="1357322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блако 4"/>
            <p:cNvSpPr/>
            <p:nvPr/>
          </p:nvSpPr>
          <p:spPr>
            <a:xfrm>
              <a:off x="500034" y="5000636"/>
              <a:ext cx="1714512" cy="857256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Солнце 7"/>
          <p:cNvSpPr/>
          <p:nvPr/>
        </p:nvSpPr>
        <p:spPr>
          <a:xfrm>
            <a:off x="7715272" y="4214818"/>
            <a:ext cx="1214446" cy="100013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286380" y="4572008"/>
            <a:ext cx="857256" cy="28575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1071538" y="6072206"/>
            <a:ext cx="928694" cy="285752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2500298" y="4786322"/>
            <a:ext cx="285752" cy="78581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501090" y="5286388"/>
            <a:ext cx="285752" cy="78581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есятиугольник 19"/>
          <p:cNvSpPr/>
          <p:nvPr/>
        </p:nvSpPr>
        <p:spPr>
          <a:xfrm>
            <a:off x="3857620" y="5715016"/>
            <a:ext cx="857256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2" name="Десятиугольник 21"/>
          <p:cNvSpPr/>
          <p:nvPr/>
        </p:nvSpPr>
        <p:spPr>
          <a:xfrm>
            <a:off x="2428860" y="5643578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+10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3" name="Десятиугольник 22"/>
          <p:cNvSpPr/>
          <p:nvPr/>
        </p:nvSpPr>
        <p:spPr>
          <a:xfrm>
            <a:off x="5000628" y="5000636"/>
            <a:ext cx="928694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4" name="Десятиугольник 23"/>
          <p:cNvSpPr/>
          <p:nvPr/>
        </p:nvSpPr>
        <p:spPr>
          <a:xfrm>
            <a:off x="6500826" y="4714884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15</a:t>
            </a:r>
            <a:r>
              <a:rPr lang="ru-RU" b="1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5" name="Десятиугольник 24"/>
          <p:cNvSpPr/>
          <p:nvPr/>
        </p:nvSpPr>
        <p:spPr>
          <a:xfrm>
            <a:off x="7286644" y="5500702"/>
            <a:ext cx="1000132" cy="857256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6" name="Облако 25"/>
          <p:cNvSpPr/>
          <p:nvPr/>
        </p:nvSpPr>
        <p:spPr>
          <a:xfrm>
            <a:off x="3071802" y="4643446"/>
            <a:ext cx="1643074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Без осадков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Облако 33"/>
          <p:cNvSpPr/>
          <p:nvPr/>
        </p:nvSpPr>
        <p:spPr>
          <a:xfrm>
            <a:off x="357158" y="214290"/>
            <a:ext cx="1428760" cy="85725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357290" y="2714620"/>
            <a:ext cx="1608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температура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2428868"/>
            <a:ext cx="17107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направление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ветра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14876" y="2702478"/>
            <a:ext cx="1451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облачность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2702478"/>
            <a:ext cx="974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осадки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4" name="Группа 43"/>
          <p:cNvGrpSpPr/>
          <p:nvPr/>
        </p:nvGrpSpPr>
        <p:grpSpPr>
          <a:xfrm>
            <a:off x="5143504" y="6072206"/>
            <a:ext cx="519114" cy="509590"/>
            <a:chOff x="3571868" y="6215082"/>
            <a:chExt cx="519114" cy="509590"/>
          </a:xfrm>
        </p:grpSpPr>
        <p:sp>
          <p:nvSpPr>
            <p:cNvPr id="41" name="Капля 40"/>
            <p:cNvSpPr/>
            <p:nvPr/>
          </p:nvSpPr>
          <p:spPr>
            <a:xfrm>
              <a:off x="3571868" y="63579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Капля 41"/>
            <p:cNvSpPr/>
            <p:nvPr/>
          </p:nvSpPr>
          <p:spPr>
            <a:xfrm>
              <a:off x="3786182" y="65103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Капля 42"/>
            <p:cNvSpPr/>
            <p:nvPr/>
          </p:nvSpPr>
          <p:spPr>
            <a:xfrm>
              <a:off x="3876668" y="6215082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Горизонтальный свиток 45"/>
          <p:cNvSpPr/>
          <p:nvPr/>
        </p:nvSpPr>
        <p:spPr>
          <a:xfrm>
            <a:off x="1714480" y="928670"/>
            <a:ext cx="5643602" cy="171451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Ожидается теплая ясная погода температура +10</a:t>
            </a:r>
            <a:r>
              <a:rPr lang="ru-RU" sz="2800" baseline="30000" dirty="0" smtClean="0">
                <a:solidFill>
                  <a:schemeClr val="tx1"/>
                </a:solidFill>
              </a:rPr>
              <a:t>0</a:t>
            </a:r>
            <a:r>
              <a:rPr lang="ru-RU" sz="2800" dirty="0" smtClean="0">
                <a:solidFill>
                  <a:schemeClr val="tx1"/>
                </a:solidFill>
              </a:rPr>
              <a:t>С, небольшой дождь, ветер южный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7" name="Управляющая кнопка: назад 46">
            <a:hlinkClick r:id="rId2" action="ppaction://hlinksldjump" highlightClick="1"/>
          </p:cNvPr>
          <p:cNvSpPr/>
          <p:nvPr/>
        </p:nvSpPr>
        <p:spPr>
          <a:xfrm>
            <a:off x="8143900" y="6357958"/>
            <a:ext cx="857256" cy="357166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MC90043259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681663"/>
            <a:ext cx="1176338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2274 -0.14658 " pathEditMode="relative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6297E-6 L -0.07222 -0.3372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11632 -0.220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0.14184 -0.3675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1" grpId="0" animBg="1"/>
      <p:bldP spid="12" grpId="0" animBg="1"/>
      <p:bldP spid="12" grpId="1" animBg="1"/>
      <p:bldP spid="13" grpId="0" animBg="1"/>
      <p:bldP spid="20" grpId="0" animBg="1"/>
      <p:bldP spid="22" grpId="0" animBg="1"/>
      <p:bldP spid="22" grpId="1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428728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00364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572000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43636" y="3071810"/>
            <a:ext cx="157163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710"/>
          </a:xfrm>
        </p:spPr>
        <p:txBody>
          <a:bodyPr/>
          <a:lstStyle/>
          <a:p>
            <a:r>
              <a:rPr lang="ru-RU" dirty="0" smtClean="0"/>
              <a:t>Прогноз погоды </a:t>
            </a:r>
            <a:endParaRPr lang="ru-RU" dirty="0"/>
          </a:p>
        </p:txBody>
      </p:sp>
      <p:grpSp>
        <p:nvGrpSpPr>
          <p:cNvPr id="3" name="Группа 6"/>
          <p:cNvGrpSpPr/>
          <p:nvPr/>
        </p:nvGrpSpPr>
        <p:grpSpPr>
          <a:xfrm>
            <a:off x="428596" y="4572008"/>
            <a:ext cx="1714512" cy="1071570"/>
            <a:chOff x="500034" y="4500570"/>
            <a:chExt cx="2214578" cy="1357322"/>
          </a:xfrm>
        </p:grpSpPr>
        <p:sp>
          <p:nvSpPr>
            <p:cNvPr id="6" name="Солнце 5"/>
            <p:cNvSpPr/>
            <p:nvPr/>
          </p:nvSpPr>
          <p:spPr>
            <a:xfrm>
              <a:off x="1071538" y="4500570"/>
              <a:ext cx="1643074" cy="1357322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блако 4"/>
            <p:cNvSpPr/>
            <p:nvPr/>
          </p:nvSpPr>
          <p:spPr>
            <a:xfrm>
              <a:off x="500034" y="5000636"/>
              <a:ext cx="1714512" cy="857256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Солнце 7"/>
          <p:cNvSpPr/>
          <p:nvPr/>
        </p:nvSpPr>
        <p:spPr>
          <a:xfrm>
            <a:off x="7715272" y="4214818"/>
            <a:ext cx="1214446" cy="100013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286380" y="4572008"/>
            <a:ext cx="857256" cy="28575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1071538" y="6072206"/>
            <a:ext cx="928694" cy="285752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2500298" y="4786322"/>
            <a:ext cx="285752" cy="78581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501090" y="5286388"/>
            <a:ext cx="285752" cy="78581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есятиугольник 19"/>
          <p:cNvSpPr/>
          <p:nvPr/>
        </p:nvSpPr>
        <p:spPr>
          <a:xfrm>
            <a:off x="3857620" y="5715016"/>
            <a:ext cx="857256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2" name="Десятиугольник 21"/>
          <p:cNvSpPr/>
          <p:nvPr/>
        </p:nvSpPr>
        <p:spPr>
          <a:xfrm>
            <a:off x="2428860" y="5643578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+10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3" name="Десятиугольник 22"/>
          <p:cNvSpPr/>
          <p:nvPr/>
        </p:nvSpPr>
        <p:spPr>
          <a:xfrm>
            <a:off x="5000628" y="5000636"/>
            <a:ext cx="928694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4" name="Десятиугольник 23"/>
          <p:cNvSpPr/>
          <p:nvPr/>
        </p:nvSpPr>
        <p:spPr>
          <a:xfrm>
            <a:off x="6500826" y="4714884"/>
            <a:ext cx="1000132" cy="785818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15</a:t>
            </a:r>
            <a:r>
              <a:rPr lang="ru-RU" b="1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5" name="Десятиугольник 24"/>
          <p:cNvSpPr/>
          <p:nvPr/>
        </p:nvSpPr>
        <p:spPr>
          <a:xfrm>
            <a:off x="7286644" y="5500702"/>
            <a:ext cx="1000132" cy="857256"/>
          </a:xfrm>
          <a:prstGeom prst="decagon">
            <a:avLst/>
          </a:prstGeom>
          <a:solidFill>
            <a:srgbClr val="66CC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baseline="30000" dirty="0">
              <a:solidFill>
                <a:schemeClr val="tx1"/>
              </a:solidFill>
            </a:endParaRPr>
          </a:p>
        </p:txBody>
      </p:sp>
      <p:sp>
        <p:nvSpPr>
          <p:cNvPr id="26" name="Облако 25"/>
          <p:cNvSpPr/>
          <p:nvPr/>
        </p:nvSpPr>
        <p:spPr>
          <a:xfrm>
            <a:off x="3071802" y="4643446"/>
            <a:ext cx="1643074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Без осадков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Облако 33"/>
          <p:cNvSpPr/>
          <p:nvPr/>
        </p:nvSpPr>
        <p:spPr>
          <a:xfrm>
            <a:off x="357158" y="214290"/>
            <a:ext cx="1428760" cy="85725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7</a:t>
            </a:r>
            <a:endParaRPr lang="ru-RU" sz="3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357290" y="2714620"/>
            <a:ext cx="1608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температура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28926" y="2428868"/>
            <a:ext cx="17107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направление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ветра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14876" y="2702478"/>
            <a:ext cx="1451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облачность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2702478"/>
            <a:ext cx="974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осадки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4" name="Группа 43"/>
          <p:cNvGrpSpPr/>
          <p:nvPr/>
        </p:nvGrpSpPr>
        <p:grpSpPr>
          <a:xfrm>
            <a:off x="5143504" y="6072206"/>
            <a:ext cx="519114" cy="509590"/>
            <a:chOff x="3571868" y="6215082"/>
            <a:chExt cx="519114" cy="509590"/>
          </a:xfrm>
        </p:grpSpPr>
        <p:sp>
          <p:nvSpPr>
            <p:cNvPr id="41" name="Капля 40"/>
            <p:cNvSpPr/>
            <p:nvPr/>
          </p:nvSpPr>
          <p:spPr>
            <a:xfrm>
              <a:off x="3571868" y="63579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Капля 41"/>
            <p:cNvSpPr/>
            <p:nvPr/>
          </p:nvSpPr>
          <p:spPr>
            <a:xfrm>
              <a:off x="3786182" y="6510358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Капля 42"/>
            <p:cNvSpPr/>
            <p:nvPr/>
          </p:nvSpPr>
          <p:spPr>
            <a:xfrm>
              <a:off x="3876668" y="6215082"/>
              <a:ext cx="214314" cy="214314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Горизонтальный свиток 45"/>
          <p:cNvSpPr/>
          <p:nvPr/>
        </p:nvSpPr>
        <p:spPr>
          <a:xfrm>
            <a:off x="1714480" y="928670"/>
            <a:ext cx="5643602" cy="171451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Ожидается  снежная  погода температура -15</a:t>
            </a:r>
            <a:r>
              <a:rPr lang="ru-RU" sz="2800" baseline="30000" dirty="0" smtClean="0">
                <a:solidFill>
                  <a:schemeClr val="tx1"/>
                </a:solidFill>
              </a:rPr>
              <a:t>0</a:t>
            </a:r>
            <a:r>
              <a:rPr lang="ru-RU" sz="2800" dirty="0" smtClean="0">
                <a:solidFill>
                  <a:schemeClr val="tx1"/>
                </a:solidFill>
              </a:rPr>
              <a:t>С, </a:t>
            </a:r>
            <a:r>
              <a:rPr lang="ru-RU" sz="2800" dirty="0" smtClean="0">
                <a:solidFill>
                  <a:schemeClr val="tx1"/>
                </a:solidFill>
              </a:rPr>
              <a:t>пасмурное </a:t>
            </a:r>
            <a:r>
              <a:rPr lang="ru-RU" sz="2800" dirty="0" smtClean="0">
                <a:solidFill>
                  <a:schemeClr val="tx1"/>
                </a:solidFill>
              </a:rPr>
              <a:t>небо, ветер западный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7" name="Управляющая кнопка: назад 46">
            <a:hlinkClick r:id="rId2" action="ppaction://hlinksldjump" highlightClick="1"/>
          </p:cNvPr>
          <p:cNvSpPr/>
          <p:nvPr/>
        </p:nvSpPr>
        <p:spPr>
          <a:xfrm>
            <a:off x="8143900" y="6357958"/>
            <a:ext cx="857256" cy="357166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MC90043259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681663"/>
            <a:ext cx="1176338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-0.13619 " pathEditMode="relative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1902E-6 L 0.03941 -0.3815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52553 -0.2027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" y="-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44601 -0.2027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1" grpId="0" animBg="1"/>
      <p:bldP spid="12" grpId="0" animBg="1"/>
      <p:bldP spid="13" grpId="0" animBg="1"/>
      <p:bldP spid="20" grpId="0" animBg="1"/>
      <p:bldP spid="22" grpId="0" animBg="1"/>
      <p:bldP spid="23" grpId="0" animBg="1"/>
      <p:bldP spid="24" grpId="0" animBg="1"/>
      <p:bldP spid="24" grpId="1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296</Words>
  <Application>Microsoft Office PowerPoint</Application>
  <PresentationFormat>Экран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Правила игры</vt:lpstr>
      <vt:lpstr>Прогноз погоды </vt:lpstr>
      <vt:lpstr>Прогноз погоды </vt:lpstr>
      <vt:lpstr>Прогноз погоды </vt:lpstr>
      <vt:lpstr>Прогноз погоды </vt:lpstr>
      <vt:lpstr>Прогноз погоды </vt:lpstr>
      <vt:lpstr>Прогноз погоды </vt:lpstr>
      <vt:lpstr>Прогноз погоды </vt:lpstr>
      <vt:lpstr>Прогноз погоды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«Прогноз погоды»</dc:title>
  <dc:creator>Ожогина</dc:creator>
  <cp:lastModifiedBy>Yura&amp;Irina</cp:lastModifiedBy>
  <cp:revision>58</cp:revision>
  <dcterms:created xsi:type="dcterms:W3CDTF">2010-07-29T19:32:23Z</dcterms:created>
  <dcterms:modified xsi:type="dcterms:W3CDTF">2010-07-31T10:30:45Z</dcterms:modified>
</cp:coreProperties>
</file>