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1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7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1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7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0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1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8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5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3702-11CF-4FCE-83F8-5E5A92419997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CE49-3B8A-479B-9FC1-3A47EE40E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80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&#1091;&#1095;&#1080;&#1090;&#1077;&#1083;&#1100;\Desktop\&#1058;&#1088;&#1077;&#1085;&#1072;&#1078;&#1105;&#1088;%20&#1084;&#1072;&#1090;&#1077;&#1084;&#1072;&#1090;&#1080;&#1082;&#1072;\&#1063;&#1077;&#1083;&#1086;&#1074;&#1077;&#1082;&#1080;\&#1063;&#1077;&#1083;&#1086;&#1074;&#1077;&#1095;&#1082;&#1080;%20(PPTminimizer).ppt#-1,1,&#1057;&#1083;&#1072;&#1081;&#1076; 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Считай!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7c9e8f1d9be7237bb361bde944ff04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45728"/>
            <a:ext cx="3041659" cy="313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3804576"/>
            <a:ext cx="2736304" cy="276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9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endParaRPr lang="ru-RU" sz="8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    МОЛОДЦЫ!!!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57c9e8f1d9be7237bb361bde944ff04b.gif">
            <a:hlinkClick r:id="rId2" action="ppaction://hlinkpres?slideindex=1&amp;slidetitle=Слайд 1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2372"/>
            <a:ext cx="3538360" cy="364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78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 – 6 + 8 =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1628800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13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78904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17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628800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14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482" y="3573016"/>
            <a:ext cx="3188518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20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(18 – 8) + 30 =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1628800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40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78904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67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628800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12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28155"/>
            <a:ext cx="2843807" cy="292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40 – (6 – 5) =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1628800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40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78904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39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628800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29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18" y="4317206"/>
            <a:ext cx="2466181" cy="254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25 – 0 + 1 =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1628800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26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78904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2</a:t>
            </a:r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628800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25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02342"/>
            <a:ext cx="2771799" cy="2855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+ 1 + 7  =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1628800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13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78904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12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628800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14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482" y="3573016"/>
            <a:ext cx="3188518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Иры было 8 марок. 6 она отдала подруге. Сколько марок осталось у Иры?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1907724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2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414908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907724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14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14" y="3851940"/>
            <a:ext cx="2917785" cy="300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пристани стояло 15 катеров. Когда несколько катеров уплыли, осталось 9 катеров. Сколько катеров уплыли?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3568" y="2234799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7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4149080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060848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6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18" y="4317206"/>
            <a:ext cx="2466181" cy="254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магазин привезли 5 кг бананов и 8 кг апельсинов. 4 кг всех фруктов продали. Сколько кг фруктов осталось?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69826" y="2780928"/>
            <a:ext cx="1872208" cy="19442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7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5313" y="4387665"/>
            <a:ext cx="1800200" cy="18002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8049" y="2587465"/>
            <a:ext cx="2160240" cy="18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8</a:t>
            </a:r>
            <a:endParaRPr lang="ru-RU" sz="7200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21646"/>
            <a:ext cx="2267744" cy="233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122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Считай!</vt:lpstr>
      <vt:lpstr>12 – 6 + 8 =</vt:lpstr>
      <vt:lpstr>(18 – 8) + 30 =</vt:lpstr>
      <vt:lpstr>40 – (6 – 5) =</vt:lpstr>
      <vt:lpstr>25 – 0 + 1 =</vt:lpstr>
      <vt:lpstr>4 + 1 + 7  =</vt:lpstr>
      <vt:lpstr>У Иры было 8 марок. 6 она отдала подруге. Сколько марок осталось у Иры?</vt:lpstr>
      <vt:lpstr>У пристани стояло 15 катеров. Когда несколько катеров уплыли, осталось 9 катеров. Сколько катеров уплыли?</vt:lpstr>
      <vt:lpstr>В магазин привезли 5 кг бананов и 8 кг апельсинов. 4 кг всех фруктов продали. Сколько кг фруктов осталось?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Считай!</dc:title>
  <dc:creator>учитель</dc:creator>
  <cp:lastModifiedBy>учитель</cp:lastModifiedBy>
  <cp:revision>3</cp:revision>
  <dcterms:created xsi:type="dcterms:W3CDTF">2015-11-09T11:00:24Z</dcterms:created>
  <dcterms:modified xsi:type="dcterms:W3CDTF">2015-11-09T11:25:05Z</dcterms:modified>
</cp:coreProperties>
</file>