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79" r:id="rId4"/>
    <p:sldId id="275" r:id="rId5"/>
    <p:sldId id="260" r:id="rId6"/>
    <p:sldId id="257" r:id="rId7"/>
    <p:sldId id="266" r:id="rId8"/>
    <p:sldId id="267" r:id="rId9"/>
    <p:sldId id="270" r:id="rId10"/>
    <p:sldId id="282" r:id="rId11"/>
    <p:sldId id="290" r:id="rId12"/>
    <p:sldId id="269" r:id="rId13"/>
    <p:sldId id="268" r:id="rId14"/>
    <p:sldId id="271" r:id="rId15"/>
    <p:sldId id="284" r:id="rId16"/>
    <p:sldId id="283" r:id="rId17"/>
    <p:sldId id="285" r:id="rId18"/>
    <p:sldId id="277" r:id="rId19"/>
    <p:sldId id="272" r:id="rId20"/>
    <p:sldId id="273" r:id="rId21"/>
    <p:sldId id="288" r:id="rId22"/>
    <p:sldId id="262" r:id="rId23"/>
    <p:sldId id="286" r:id="rId24"/>
    <p:sldId id="26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EF3814-C279-46F4-8F90-54C61EA2F746}" type="datetimeFigureOut">
              <a:rPr lang="ru-RU" smtClean="0"/>
              <a:pPr/>
              <a:t>14.12.2015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A0FB2A-1CF4-4073-83CF-6346532FD4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Согласные звуки </a:t>
            </a:r>
            <a:r>
              <a:rPr lang="ru-RU" i="1" dirty="0"/>
              <a:t>[</a:t>
            </a:r>
            <a:r>
              <a:rPr lang="ru-RU" i="1" dirty="0" err="1"/>
              <a:t>ф</a:t>
            </a:r>
            <a:r>
              <a:rPr lang="ru-RU" i="1" dirty="0"/>
              <a:t>], [</a:t>
            </a:r>
            <a:r>
              <a:rPr lang="ru-RU" i="1" dirty="0" err="1"/>
              <a:t>ф</a:t>
            </a:r>
            <a:r>
              <a:rPr lang="ru-RU" i="1" baseline="30000" dirty="0"/>
              <a:t>,</a:t>
            </a:r>
            <a:r>
              <a:rPr lang="ru-RU" i="1" dirty="0"/>
              <a:t>],</a:t>
            </a:r>
            <a:r>
              <a:rPr lang="ru-RU" dirty="0"/>
              <a:t> буква </a:t>
            </a:r>
            <a:r>
              <a:rPr lang="ru-RU" i="1" dirty="0"/>
              <a:t>Ф</a:t>
            </a:r>
            <a:r>
              <a:rPr lang="ru-RU" dirty="0"/>
              <a:t>. Чтение слогов и слов с буквой ф.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Урок обучения грамоте ( чтение) </a:t>
            </a:r>
          </a:p>
          <a:p>
            <a:r>
              <a:rPr lang="ru-RU" dirty="0" smtClean="0"/>
              <a:t> « Букварь» -Л.Е</a:t>
            </a:r>
            <a:r>
              <a:rPr lang="ru-RU" dirty="0"/>
              <a:t>. </a:t>
            </a:r>
            <a:r>
              <a:rPr lang="ru-RU" dirty="0" err="1"/>
              <a:t>Журова</a:t>
            </a:r>
            <a:r>
              <a:rPr lang="ru-RU" dirty="0"/>
              <a:t>, А.О.Евдокимова (УМК «Начальная школа </a:t>
            </a:r>
            <a:r>
              <a:rPr lang="en-US" dirty="0"/>
              <a:t>XXI</a:t>
            </a:r>
            <a:r>
              <a:rPr lang="ru-RU" dirty="0"/>
              <a:t> века</a:t>
            </a:r>
            <a:r>
              <a:rPr lang="ru-RU" dirty="0" smtClean="0"/>
              <a:t>») </a:t>
            </a:r>
          </a:p>
          <a:p>
            <a:r>
              <a:rPr lang="ru-RU" dirty="0" smtClean="0"/>
              <a:t>Ворошилова Тамара Николаевна- учитель начальных классов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714348" y="2571744"/>
            <a:ext cx="655891" cy="486983"/>
          </a:xfrm>
          <a:prstGeom prst="rect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86116" y="2571744"/>
            <a:ext cx="655891" cy="486983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643174" y="2571744"/>
            <a:ext cx="655891" cy="486983"/>
          </a:xfrm>
          <a:prstGeom prst="rect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000232" y="2571744"/>
            <a:ext cx="655891" cy="486983"/>
          </a:xfrm>
          <a:prstGeom prst="rect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357290" y="2571744"/>
            <a:ext cx="655891" cy="486983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929058" y="2571744"/>
            <a:ext cx="655891" cy="486983"/>
          </a:xfrm>
          <a:prstGeom prst="rect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428728" y="3786190"/>
            <a:ext cx="655891" cy="486983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071670" y="3786190"/>
            <a:ext cx="655891" cy="486983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714612" y="3786190"/>
            <a:ext cx="655891" cy="486983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3357554" y="3786190"/>
            <a:ext cx="655891" cy="486983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4000496" y="3786190"/>
            <a:ext cx="655891" cy="486983"/>
          </a:xfrm>
          <a:prstGeom prst="rect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Line 20"/>
          <p:cNvSpPr>
            <a:spLocks/>
          </p:cNvSpPr>
          <p:nvPr/>
        </p:nvSpPr>
        <p:spPr bwMode="auto">
          <a:xfrm flipH="1">
            <a:off x="1643042" y="2285992"/>
            <a:ext cx="214314" cy="161924"/>
          </a:xfrm>
          <a:custGeom>
            <a:avLst/>
            <a:gdLst>
              <a:gd name="T0" fmla="*/ 190466 w 381003"/>
              <a:gd name="T1" fmla="*/ 0 h 304796"/>
              <a:gd name="T2" fmla="*/ 380898 w 381003"/>
              <a:gd name="T3" fmla="*/ 152468 h 304796"/>
              <a:gd name="T4" fmla="*/ 190466 w 381003"/>
              <a:gd name="T5" fmla="*/ 304936 h 304796"/>
              <a:gd name="T6" fmla="*/ 0 w 381003"/>
              <a:gd name="T7" fmla="*/ 152468 h 304796"/>
              <a:gd name="T8" fmla="*/ 0 w 381003"/>
              <a:gd name="T9" fmla="*/ 0 h 304796"/>
              <a:gd name="T10" fmla="*/ 380898 w 381003"/>
              <a:gd name="T11" fmla="*/ 304936 h 304796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381003"/>
              <a:gd name="T19" fmla="*/ 0 h 304796"/>
              <a:gd name="T20" fmla="*/ 381003 w 381003"/>
              <a:gd name="T21" fmla="*/ 304796 h 3047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1003" h="304796">
                <a:moveTo>
                  <a:pt x="0" y="0"/>
                </a:moveTo>
                <a:lnTo>
                  <a:pt x="381003" y="304796"/>
                </a:lnTo>
              </a:path>
            </a:pathLst>
          </a:custGeom>
          <a:noFill/>
          <a:ln w="571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20"/>
          <p:cNvSpPr>
            <a:spLocks/>
          </p:cNvSpPr>
          <p:nvPr/>
        </p:nvSpPr>
        <p:spPr bwMode="auto">
          <a:xfrm flipH="1">
            <a:off x="2214546" y="3571876"/>
            <a:ext cx="142876" cy="161924"/>
          </a:xfrm>
          <a:custGeom>
            <a:avLst/>
            <a:gdLst>
              <a:gd name="T0" fmla="*/ 190466 w 381003"/>
              <a:gd name="T1" fmla="*/ 0 h 304796"/>
              <a:gd name="T2" fmla="*/ 380898 w 381003"/>
              <a:gd name="T3" fmla="*/ 152468 h 304796"/>
              <a:gd name="T4" fmla="*/ 190466 w 381003"/>
              <a:gd name="T5" fmla="*/ 304936 h 304796"/>
              <a:gd name="T6" fmla="*/ 0 w 381003"/>
              <a:gd name="T7" fmla="*/ 152468 h 304796"/>
              <a:gd name="T8" fmla="*/ 0 w 381003"/>
              <a:gd name="T9" fmla="*/ 0 h 304796"/>
              <a:gd name="T10" fmla="*/ 380898 w 381003"/>
              <a:gd name="T11" fmla="*/ 304936 h 304796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381003"/>
              <a:gd name="T19" fmla="*/ 0 h 304796"/>
              <a:gd name="T20" fmla="*/ 381003 w 381003"/>
              <a:gd name="T21" fmla="*/ 304796 h 3047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1003" h="304796">
                <a:moveTo>
                  <a:pt x="0" y="0"/>
                </a:moveTo>
                <a:lnTo>
                  <a:pt x="381003" y="304796"/>
                </a:lnTo>
              </a:path>
            </a:pathLst>
          </a:custGeom>
          <a:noFill/>
          <a:ln w="571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>
            <a:off x="2285984" y="4071942"/>
            <a:ext cx="857256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2215340" y="2785264"/>
            <a:ext cx="857256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Picture 9" descr="gold_christmas_bell_hc_min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214554"/>
            <a:ext cx="250281" cy="272045"/>
          </a:xfrm>
          <a:prstGeom prst="rect">
            <a:avLst/>
          </a:prstGeom>
          <a:noFill/>
        </p:spPr>
      </p:pic>
      <p:pic>
        <p:nvPicPr>
          <p:cNvPr id="28" name="Picture 9" descr="gold_christmas_bell_hc_min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357562"/>
            <a:ext cx="250281" cy="272045"/>
          </a:xfrm>
          <a:prstGeom prst="rect">
            <a:avLst/>
          </a:prstGeom>
          <a:noFill/>
        </p:spPr>
      </p:pic>
      <p:pic>
        <p:nvPicPr>
          <p:cNvPr id="30" name="Picture 9" descr="gold_christmas_bell_hc_min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429000"/>
            <a:ext cx="250281" cy="272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714480" y="2500306"/>
            <a:ext cx="655891" cy="486983"/>
          </a:xfrm>
          <a:prstGeom prst="rect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714480" y="3429000"/>
            <a:ext cx="655891" cy="486983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643306" y="3143248"/>
            <a:ext cx="15744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Ф </a:t>
            </a:r>
            <a:r>
              <a:rPr lang="ru-RU" sz="5400" b="1" dirty="0" err="1" smtClean="0"/>
              <a:t>ф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i?id=162101745-7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7363" y="1874838"/>
            <a:ext cx="5208587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-315913"/>
            <a:ext cx="597693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0" name="Объект 1"/>
          <p:cNvSpPr>
            <a:spLocks noGrp="1"/>
          </p:cNvSpPr>
          <p:nvPr>
            <p:ph idx="1"/>
          </p:nvPr>
        </p:nvSpPr>
        <p:spPr>
          <a:xfrm>
            <a:off x="323850" y="1125538"/>
            <a:ext cx="7519988" cy="3579812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Ключ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2205038"/>
            <a:ext cx="2625725" cy="1358900"/>
          </a:xfrm>
          <a:prstGeom prst="rect">
            <a:avLst/>
          </a:prstGeom>
          <a:noFill/>
        </p:spPr>
      </p:pic>
      <p:sp>
        <p:nvSpPr>
          <p:cNvPr id="5" name="WordArt 12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571472" y="3857628"/>
            <a:ext cx="7562872" cy="12223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buNone/>
            </a:pPr>
            <a:r>
              <a:rPr lang="ru-RU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Всем известно без подсказки:</a:t>
            </a:r>
          </a:p>
          <a:p>
            <a:pPr>
              <a:buNone/>
            </a:pPr>
            <a:r>
              <a:rPr lang="ru-RU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Буква Ф - как ключ от сказки.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468313" y="260350"/>
            <a:ext cx="8461405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 – 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Я - </a:t>
            </a:r>
            <a:r>
              <a:rPr lang="ru-RU" alt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 – 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Ё -  </a:t>
            </a:r>
            <a:r>
              <a:rPr lang="ru-RU" alt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 - 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Ю-  </a:t>
            </a:r>
            <a:r>
              <a:rPr lang="ru-RU" alt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Ы- 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– </a:t>
            </a:r>
            <a:r>
              <a:rPr lang="ru-RU" alt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 – 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</a:p>
          <a:p>
            <a:endParaRPr lang="ru-RU" altLang="ru-RU" sz="4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alt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 – </a:t>
            </a:r>
            <a:r>
              <a:rPr lang="ru-RU" alt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 –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– 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Ё – </a:t>
            </a:r>
            <a:r>
              <a:rPr lang="ru-RU" alt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 – </a:t>
            </a:r>
            <a:r>
              <a:rPr lang="ru-RU" alt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 – 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Я – 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Ю -  </a:t>
            </a:r>
            <a:r>
              <a:rPr lang="ru-RU" altLang="ru-RU" sz="44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altLang="ru-RU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altLang="ru-RU" sz="4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altLang="ru-RU" sz="8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altLang="ru-RU" sz="8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   </a:t>
            </a:r>
            <a:endParaRPr lang="ru-RU" altLang="ru-RU" sz="8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285860"/>
            <a:ext cx="56435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 smtClean="0"/>
              <a:t>ерма</a:t>
            </a:r>
            <a:endParaRPr lang="ru-RU" sz="6000" b="1" dirty="0" smtClean="0"/>
          </a:p>
          <a:p>
            <a:r>
              <a:rPr lang="ru-RU" sz="6000" b="1" dirty="0" err="1" smtClean="0"/>
              <a:t>азан</a:t>
            </a:r>
            <a:endParaRPr lang="ru-RU" sz="6000" b="1" dirty="0" smtClean="0"/>
          </a:p>
          <a:p>
            <a:r>
              <a:rPr lang="ru-RU" sz="6000" b="1" dirty="0" err="1" smtClean="0"/>
              <a:t>утбол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sz="6000" b="1" dirty="0" err="1" smtClean="0">
                <a:solidFill>
                  <a:srgbClr val="00B050"/>
                </a:solidFill>
              </a:rPr>
              <a:t>ф</a:t>
            </a:r>
            <a:r>
              <a:rPr lang="ru-RU" sz="6000" b="1" dirty="0" err="1" smtClean="0"/>
              <a:t>ер-ма</a:t>
            </a:r>
            <a:endParaRPr lang="ru-RU" sz="6000" b="1" dirty="0" smtClean="0"/>
          </a:p>
          <a:p>
            <a:r>
              <a:rPr lang="ru-RU" sz="6000" b="1" dirty="0" err="1" smtClean="0">
                <a:solidFill>
                  <a:srgbClr val="0070C0"/>
                </a:solidFill>
              </a:rPr>
              <a:t>ф</a:t>
            </a:r>
            <a:r>
              <a:rPr lang="ru-RU" sz="6000" b="1" dirty="0" err="1" smtClean="0"/>
              <a:t>а-зан</a:t>
            </a:r>
            <a:endParaRPr lang="ru-RU" sz="6000" b="1" dirty="0" smtClean="0"/>
          </a:p>
          <a:p>
            <a:r>
              <a:rPr lang="ru-RU" sz="6000" b="1" dirty="0" smtClean="0">
                <a:solidFill>
                  <a:srgbClr val="0070C0"/>
                </a:solidFill>
              </a:rPr>
              <a:t>ф</a:t>
            </a:r>
            <a:r>
              <a:rPr lang="ru-RU" sz="6000" b="1" dirty="0" smtClean="0"/>
              <a:t>ут -бол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encrypted-tbn0.gstatic.com/images?q=tbn:ANd9GcTwVzpUc1kPfF9qkXMmipMDXiH71Nn-AKJd6uLyHujmO-qhvysY5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71744"/>
            <a:ext cx="3528814" cy="2643206"/>
          </a:xfrm>
          <a:prstGeom prst="rect">
            <a:avLst/>
          </a:prstGeom>
          <a:noFill/>
        </p:spPr>
      </p:pic>
      <p:pic>
        <p:nvPicPr>
          <p:cNvPr id="1028" name="Picture 4" descr="https://encrypted-tbn1.gstatic.com/images?q=tbn:ANd9GcQ6sI-dmsjIjGjApCKHZLJfTDGrMxCzI5rjslMyAQd-pNFbC8y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4062644" cy="2000264"/>
          </a:xfrm>
          <a:prstGeom prst="rect">
            <a:avLst/>
          </a:prstGeom>
          <a:noFill/>
        </p:spPr>
      </p:pic>
      <p:pic>
        <p:nvPicPr>
          <p:cNvPr id="1030" name="Picture 6" descr="https://encrypted-tbn1.gstatic.com/images?q=tbn:ANd9GcQv7HOLkxko3AHsg58bzQM5dMHr1LFJzOpblL_0Ia2ooUF9J_f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785794"/>
            <a:ext cx="4014953" cy="2671770"/>
          </a:xfrm>
          <a:prstGeom prst="rect">
            <a:avLst/>
          </a:prstGeom>
          <a:noFill/>
        </p:spPr>
      </p:pic>
      <p:pic>
        <p:nvPicPr>
          <p:cNvPr id="1032" name="Picture 8" descr="https://upload.wikimedia.org/wikipedia/commons/thumb/b/b9/Football_iu_1996.jpg/230px-Football_iu_19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64195" y="4000504"/>
            <a:ext cx="3388837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9" name="Picture 7" descr="img1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196975"/>
            <a:ext cx="7777163" cy="5405438"/>
          </a:xfrm>
          <a:prstGeom prst="rect">
            <a:avLst/>
          </a:prstGeom>
          <a:noFill/>
        </p:spPr>
      </p:pic>
      <p:sp>
        <p:nvSpPr>
          <p:cNvPr id="23561" name="WordArt 9"/>
          <p:cNvSpPr>
            <a:spLocks noChangeArrowheads="1" noChangeShapeType="1" noTextEdit="1"/>
          </p:cNvSpPr>
          <p:nvPr/>
        </p:nvSpPr>
        <p:spPr bwMode="auto">
          <a:xfrm>
            <a:off x="3924300" y="2636838"/>
            <a:ext cx="503238" cy="379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он</a:t>
            </a:r>
          </a:p>
        </p:txBody>
      </p:sp>
      <p:sp>
        <p:nvSpPr>
          <p:cNvPr id="23563" name="WordArt 11"/>
          <p:cNvSpPr>
            <a:spLocks noChangeArrowheads="1" noChangeShapeType="1" noTextEdit="1"/>
          </p:cNvSpPr>
          <p:nvPr/>
        </p:nvSpPr>
        <p:spPr bwMode="auto">
          <a:xfrm>
            <a:off x="1908175" y="2565400"/>
            <a:ext cx="129698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те|ле|</a:t>
            </a:r>
          </a:p>
        </p:txBody>
      </p:sp>
      <p:sp>
        <p:nvSpPr>
          <p:cNvPr id="23564" name="WordArt 12"/>
          <p:cNvSpPr>
            <a:spLocks noChangeArrowheads="1" noChangeShapeType="1" noTextEdit="1"/>
          </p:cNvSpPr>
          <p:nvPr/>
        </p:nvSpPr>
        <p:spPr bwMode="auto">
          <a:xfrm>
            <a:off x="4716463" y="4365625"/>
            <a:ext cx="935037" cy="452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шо|</a:t>
            </a:r>
          </a:p>
        </p:txBody>
      </p:sp>
      <p:sp>
        <p:nvSpPr>
          <p:cNvPr id="23565" name="WordArt 13"/>
          <p:cNvSpPr>
            <a:spLocks noChangeArrowheads="1" noChangeShapeType="1" noTextEdit="1"/>
          </p:cNvSpPr>
          <p:nvPr/>
        </p:nvSpPr>
        <p:spPr bwMode="auto">
          <a:xfrm>
            <a:off x="6372225" y="4365625"/>
            <a:ext cx="719138" cy="452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ёр</a:t>
            </a:r>
          </a:p>
        </p:txBody>
      </p:sp>
      <p:sp>
        <p:nvSpPr>
          <p:cNvPr id="23566" name="WordArt 14"/>
          <p:cNvSpPr>
            <a:spLocks noChangeArrowheads="1" noChangeShapeType="1" noTextEdit="1"/>
          </p:cNvSpPr>
          <p:nvPr/>
        </p:nvSpPr>
        <p:spPr bwMode="auto">
          <a:xfrm>
            <a:off x="4932363" y="4941888"/>
            <a:ext cx="1512887" cy="595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све|то|</a:t>
            </a:r>
          </a:p>
        </p:txBody>
      </p:sp>
      <p:sp>
        <p:nvSpPr>
          <p:cNvPr id="23567" name="WordArt 15"/>
          <p:cNvSpPr>
            <a:spLocks noChangeArrowheads="1" noChangeShapeType="1" noTextEdit="1"/>
          </p:cNvSpPr>
          <p:nvPr/>
        </p:nvSpPr>
        <p:spPr bwMode="auto">
          <a:xfrm>
            <a:off x="5364163" y="3716338"/>
            <a:ext cx="20161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аб|ри|ка</a:t>
            </a:r>
          </a:p>
        </p:txBody>
      </p:sp>
      <p:sp>
        <p:nvSpPr>
          <p:cNvPr id="23568" name="WordArt 16"/>
          <p:cNvSpPr>
            <a:spLocks noChangeArrowheads="1" noChangeShapeType="1" noTextEdit="1"/>
          </p:cNvSpPr>
          <p:nvPr/>
        </p:nvSpPr>
        <p:spPr bwMode="auto">
          <a:xfrm>
            <a:off x="7164388" y="5084763"/>
            <a:ext cx="576262" cy="450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ор</a:t>
            </a:r>
          </a:p>
        </p:txBody>
      </p:sp>
      <p:sp>
        <p:nvSpPr>
          <p:cNvPr id="23569" name="WordArt 17"/>
          <p:cNvSpPr>
            <a:spLocks noChangeArrowheads="1" noChangeShapeType="1" noTextEdit="1"/>
          </p:cNvSpPr>
          <p:nvPr/>
        </p:nvSpPr>
        <p:spPr bwMode="auto">
          <a:xfrm>
            <a:off x="4500563" y="3213100"/>
            <a:ext cx="1008062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альт</a:t>
            </a:r>
          </a:p>
        </p:txBody>
      </p:sp>
      <p:sp>
        <p:nvSpPr>
          <p:cNvPr id="23571" name="WordArt 19"/>
          <p:cNvSpPr>
            <a:spLocks noChangeArrowheads="1" noChangeShapeType="1" noTextEdit="1"/>
          </p:cNvSpPr>
          <p:nvPr/>
        </p:nvSpPr>
        <p:spPr bwMode="auto">
          <a:xfrm>
            <a:off x="3203575" y="3141663"/>
            <a:ext cx="6477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ас|</a:t>
            </a:r>
          </a:p>
        </p:txBody>
      </p:sp>
      <p:sp>
        <p:nvSpPr>
          <p:cNvPr id="23572" name="WordArt 20"/>
          <p:cNvSpPr>
            <a:spLocks noChangeArrowheads="1" noChangeShapeType="1" noTextEdit="1"/>
          </p:cNvSpPr>
          <p:nvPr/>
        </p:nvSpPr>
        <p:spPr bwMode="auto">
          <a:xfrm>
            <a:off x="7380288" y="5805488"/>
            <a:ext cx="1079500" cy="307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лаг</a:t>
            </a:r>
          </a:p>
        </p:txBody>
      </p:sp>
      <p:sp>
        <p:nvSpPr>
          <p:cNvPr id="23573" name="WordArt 21"/>
          <p:cNvSpPr>
            <a:spLocks noChangeArrowheads="1" noChangeShapeType="1" noTextEdit="1"/>
          </p:cNvSpPr>
          <p:nvPr/>
        </p:nvSpPr>
        <p:spPr bwMode="auto">
          <a:xfrm>
            <a:off x="1476375" y="1557338"/>
            <a:ext cx="43338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Arial"/>
                <a:cs typeface="Arial"/>
              </a:rPr>
              <a:t>ф</a:t>
            </a:r>
          </a:p>
        </p:txBody>
      </p:sp>
      <p:sp>
        <p:nvSpPr>
          <p:cNvPr id="23590" name="WordArt 38"/>
          <p:cNvSpPr>
            <a:spLocks noChangeArrowheads="1" noChangeShapeType="1" noTextEdit="1"/>
          </p:cNvSpPr>
          <p:nvPr/>
        </p:nvSpPr>
        <p:spPr bwMode="auto">
          <a:xfrm>
            <a:off x="3995738" y="3141663"/>
            <a:ext cx="43338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Arial"/>
                <a:cs typeface="Arial"/>
              </a:rPr>
              <a:t>ф</a:t>
            </a:r>
          </a:p>
        </p:txBody>
      </p:sp>
      <p:sp>
        <p:nvSpPr>
          <p:cNvPr id="23593" name="WordArt 41"/>
          <p:cNvSpPr>
            <a:spLocks noChangeArrowheads="1" noChangeShapeType="1" noTextEdit="1"/>
          </p:cNvSpPr>
          <p:nvPr/>
        </p:nvSpPr>
        <p:spPr bwMode="auto">
          <a:xfrm>
            <a:off x="6877050" y="5661025"/>
            <a:ext cx="43338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Arial"/>
                <a:cs typeface="Arial"/>
              </a:rPr>
              <a:t>ф</a:t>
            </a:r>
          </a:p>
        </p:txBody>
      </p:sp>
      <p:sp>
        <p:nvSpPr>
          <p:cNvPr id="23594" name="WordArt 42"/>
          <p:cNvSpPr>
            <a:spLocks noChangeArrowheads="1" noChangeShapeType="1" noTextEdit="1"/>
          </p:cNvSpPr>
          <p:nvPr/>
        </p:nvSpPr>
        <p:spPr bwMode="auto">
          <a:xfrm>
            <a:off x="6588125" y="5013325"/>
            <a:ext cx="433388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Arial"/>
                <a:cs typeface="Arial"/>
              </a:rPr>
              <a:t>ф</a:t>
            </a:r>
          </a:p>
        </p:txBody>
      </p:sp>
      <p:sp>
        <p:nvSpPr>
          <p:cNvPr id="23595" name="WordArt 43"/>
          <p:cNvSpPr>
            <a:spLocks noChangeArrowheads="1" noChangeShapeType="1" noTextEdit="1"/>
          </p:cNvSpPr>
          <p:nvPr/>
        </p:nvSpPr>
        <p:spPr bwMode="auto">
          <a:xfrm>
            <a:off x="5795963" y="4292600"/>
            <a:ext cx="43338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Arial"/>
                <a:cs typeface="Arial"/>
              </a:rPr>
              <a:t>ф</a:t>
            </a:r>
          </a:p>
        </p:txBody>
      </p:sp>
      <p:sp>
        <p:nvSpPr>
          <p:cNvPr id="23596" name="WordArt 44"/>
          <p:cNvSpPr>
            <a:spLocks noChangeArrowheads="1" noChangeShapeType="1" noTextEdit="1"/>
          </p:cNvSpPr>
          <p:nvPr/>
        </p:nvSpPr>
        <p:spPr bwMode="auto">
          <a:xfrm>
            <a:off x="4859338" y="3716338"/>
            <a:ext cx="43338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Arial"/>
                <a:cs typeface="Arial"/>
              </a:rPr>
              <a:t>ф</a:t>
            </a:r>
          </a:p>
        </p:txBody>
      </p:sp>
      <p:pic>
        <p:nvPicPr>
          <p:cNvPr id="23597" name="Picture 45" descr="newy1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3860800"/>
            <a:ext cx="2168525" cy="2592388"/>
          </a:xfrm>
          <a:prstGeom prst="rect">
            <a:avLst/>
          </a:prstGeom>
          <a:noFill/>
        </p:spPr>
      </p:pic>
      <p:pic>
        <p:nvPicPr>
          <p:cNvPr id="23598" name="Picture 46" descr="Снег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981075"/>
            <a:ext cx="1909762" cy="2897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3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3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3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1734 L 0.20469 0.1502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/>
      <p:bldP spid="23571" grpId="0" animBg="1"/>
      <p:bldP spid="23572" grpId="0" animBg="1"/>
      <p:bldP spid="23573" grpId="0" animBg="1"/>
      <p:bldP spid="23573" grpId="1" animBg="1"/>
      <p:bldP spid="23573" grpId="2" animBg="1"/>
      <p:bldP spid="23590" grpId="0" animBg="1"/>
      <p:bldP spid="23590" grpId="1" animBg="1"/>
      <p:bldP spid="23593" grpId="0" animBg="1"/>
      <p:bldP spid="23594" grpId="0" animBg="1"/>
      <p:bldP spid="23594" grpId="1" animBg="1"/>
      <p:bldP spid="23595" grpId="0" animBg="1"/>
      <p:bldP spid="23595" grpId="1" animBg="1"/>
      <p:bldP spid="23596" grpId="0" animBg="1"/>
      <p:bldP spid="2359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400"/>
            <a:ext cx="8286776" cy="82867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dirty="0" smtClean="0"/>
              <a:t>                              Прочитайте слова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908050"/>
            <a:ext cx="8499475" cy="59499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ru-RU" altLang="ru-RU" sz="4000" dirty="0">
                <a:latin typeface="Times New Roman" pitchFamily="18" charset="0"/>
              </a:rPr>
              <a:t>ш</a:t>
            </a:r>
            <a:r>
              <a:rPr lang="ru-RU" altLang="ru-RU" sz="4000" dirty="0" smtClean="0">
                <a:latin typeface="Times New Roman" pitchFamily="18" charset="0"/>
              </a:rPr>
              <a:t>ар – </a:t>
            </a:r>
            <a:r>
              <a:rPr lang="ru-RU" altLang="ru-RU" sz="4000" dirty="0" err="1" smtClean="0">
                <a:latin typeface="Times New Roman" pitchFamily="18" charset="0"/>
              </a:rPr>
              <a:t>ша-ры</a:t>
            </a:r>
            <a:r>
              <a:rPr lang="ru-RU" altLang="ru-RU" sz="4000" dirty="0" smtClean="0">
                <a:latin typeface="Times New Roman" pitchFamily="18" charset="0"/>
              </a:rPr>
              <a:t>              </a:t>
            </a:r>
            <a:r>
              <a:rPr lang="ru-RU" altLang="ru-RU" sz="4000" dirty="0" err="1" smtClean="0">
                <a:latin typeface="Times New Roman" pitchFamily="18" charset="0"/>
              </a:rPr>
              <a:t>фа-ра</a:t>
            </a:r>
            <a:r>
              <a:rPr lang="ru-RU" altLang="ru-RU" sz="4000" dirty="0" smtClean="0">
                <a:latin typeface="Times New Roman" pitchFamily="18" charset="0"/>
              </a:rPr>
              <a:t> – </a:t>
            </a:r>
            <a:r>
              <a:rPr lang="ru-RU" altLang="ru-RU" sz="4000" dirty="0" err="1" smtClean="0">
                <a:latin typeface="Times New Roman" pitchFamily="18" charset="0"/>
              </a:rPr>
              <a:t>фа-ры</a:t>
            </a:r>
            <a:endParaRPr lang="ru-RU" altLang="ru-RU" sz="4000" dirty="0" smtClean="0">
              <a:latin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ru-RU" altLang="ru-RU" sz="4000" dirty="0">
                <a:latin typeface="Times New Roman" pitchFamily="18" charset="0"/>
              </a:rPr>
              <a:t>ш</a:t>
            </a:r>
            <a:r>
              <a:rPr lang="ru-RU" altLang="ru-RU" sz="4000" dirty="0" smtClean="0">
                <a:latin typeface="Times New Roman" pitchFamily="18" charset="0"/>
              </a:rPr>
              <a:t>арф – </a:t>
            </a:r>
            <a:r>
              <a:rPr lang="ru-RU" altLang="ru-RU" sz="4000" dirty="0" err="1" smtClean="0">
                <a:latin typeface="Times New Roman" pitchFamily="18" charset="0"/>
              </a:rPr>
              <a:t>шар-фы</a:t>
            </a:r>
            <a:r>
              <a:rPr lang="ru-RU" altLang="ru-RU" sz="4000" dirty="0" smtClean="0">
                <a:latin typeface="Times New Roman" pitchFamily="18" charset="0"/>
              </a:rPr>
              <a:t>         флаг – </a:t>
            </a:r>
            <a:r>
              <a:rPr lang="ru-RU" altLang="ru-RU" sz="4000" dirty="0" err="1" smtClean="0">
                <a:latin typeface="Times New Roman" pitchFamily="18" charset="0"/>
              </a:rPr>
              <a:t>фла-ги</a:t>
            </a:r>
            <a:endParaRPr lang="ru-RU" altLang="ru-RU" sz="4000" dirty="0" smtClean="0">
              <a:latin typeface="Times New Roman" pitchFamily="18" charset="0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ru-RU" altLang="ru-RU" sz="4000" dirty="0" smtClean="0">
              <a:latin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altLang="ru-RU" sz="4000" dirty="0" smtClean="0">
                <a:latin typeface="Times New Roman" pitchFamily="18" charset="0"/>
              </a:rPr>
              <a:t>                            </a:t>
            </a:r>
          </a:p>
          <a:p>
            <a:pPr algn="ctr" fontAlgn="auto">
              <a:spcAft>
                <a:spcPts val="0"/>
              </a:spcAft>
              <a:buNone/>
              <a:defRPr/>
            </a:pPr>
            <a:r>
              <a:rPr lang="ru-RU" altLang="ru-RU" sz="4000" dirty="0" smtClean="0">
                <a:latin typeface="Times New Roman" pitchFamily="18" charset="0"/>
              </a:rPr>
              <a:t>           фабрика</a:t>
            </a:r>
          </a:p>
          <a:p>
            <a:pPr algn="ctr" fontAlgn="auto">
              <a:spcAft>
                <a:spcPts val="0"/>
              </a:spcAft>
              <a:buNone/>
              <a:defRPr/>
            </a:pPr>
            <a:r>
              <a:rPr lang="ru-RU" altLang="ru-RU" sz="4000" dirty="0" smtClean="0">
                <a:latin typeface="Times New Roman" pitchFamily="18" charset="0"/>
              </a:rPr>
              <a:t>           фамилия</a:t>
            </a:r>
            <a:endParaRPr lang="ru-RU" altLang="ru-RU" sz="4000" dirty="0">
              <a:latin typeface="Times New Roman" pitchFamily="18" charset="0"/>
            </a:endParaRPr>
          </a:p>
          <a:p>
            <a:pPr algn="ctr" fontAlgn="auto">
              <a:spcAft>
                <a:spcPts val="0"/>
              </a:spcAft>
              <a:buNone/>
              <a:defRPr/>
            </a:pPr>
            <a:r>
              <a:rPr lang="ru-RU" altLang="ru-RU" sz="4000" dirty="0" smtClean="0">
                <a:latin typeface="Times New Roman" pitchFamily="18" charset="0"/>
              </a:rPr>
              <a:t>           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ru-RU" altLang="ru-RU" sz="4000" dirty="0" smtClean="0">
                <a:latin typeface="Times New Roman" pitchFamily="18" charset="0"/>
              </a:rPr>
              <a:t>       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ru-RU" altLang="ru-RU" sz="5400" dirty="0" smtClean="0">
              <a:latin typeface="Times New Roman" pitchFamily="18" charset="0"/>
            </a:endParaRPr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844800"/>
            <a:ext cx="2305050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42910" y="2357430"/>
            <a:ext cx="8501090" cy="3939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Мы гостей сегодня ждали,</a:t>
            </a:r>
            <a:b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 с волнением встречали.</a:t>
            </a:r>
            <a:b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</a:b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Хорошо ли мы умеем: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 читать, и отвечать?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4000" dirty="0" err="1" smtClean="0"/>
              <a:t>фан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357290" y="2928934"/>
            <a:ext cx="785818" cy="50006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714612" y="2928934"/>
            <a:ext cx="92869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1357290" y="3643314"/>
            <a:ext cx="1071570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1285852" y="4071942"/>
            <a:ext cx="928694" cy="64294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500166" y="3857628"/>
            <a:ext cx="785818" cy="42862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000232" y="2500306"/>
            <a:ext cx="6998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та</a:t>
            </a:r>
            <a:endParaRPr lang="ru-RU" sz="4000" dirty="0"/>
          </a:p>
        </p:txBody>
      </p:sp>
      <p:sp>
        <p:nvSpPr>
          <p:cNvPr id="20" name="TextBox 19"/>
          <p:cNvSpPr txBox="1"/>
          <p:nvPr/>
        </p:nvSpPr>
        <p:spPr>
          <a:xfrm>
            <a:off x="2214546" y="3214686"/>
            <a:ext cx="6998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та</a:t>
            </a:r>
            <a:endParaRPr lang="ru-RU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2143108" y="3786190"/>
            <a:ext cx="6998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та</a:t>
            </a:r>
            <a:endParaRPr lang="ru-RU" sz="4000" dirty="0"/>
          </a:p>
        </p:txBody>
      </p:sp>
      <p:sp>
        <p:nvSpPr>
          <p:cNvPr id="22" name="TextBox 21"/>
          <p:cNvSpPr txBox="1"/>
          <p:nvPr/>
        </p:nvSpPr>
        <p:spPr>
          <a:xfrm>
            <a:off x="2071670" y="4429132"/>
            <a:ext cx="956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/>
              <a:t>тас</a:t>
            </a:r>
            <a:endParaRPr lang="ru-RU" sz="4000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857488" y="3643314"/>
            <a:ext cx="92869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000364" y="4214818"/>
            <a:ext cx="92869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071802" y="4857760"/>
            <a:ext cx="92869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714744" y="2428868"/>
            <a:ext cx="705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/>
              <a:t>зё</a:t>
            </a:r>
            <a:endParaRPr lang="ru-RU" sz="4000" dirty="0"/>
          </a:p>
        </p:txBody>
      </p:sp>
      <p:sp>
        <p:nvSpPr>
          <p:cNvPr id="32" name="TextBox 31"/>
          <p:cNvSpPr txBox="1"/>
          <p:nvPr/>
        </p:nvSpPr>
        <p:spPr>
          <a:xfrm>
            <a:off x="3929058" y="3143248"/>
            <a:ext cx="705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/>
              <a:t>зи</a:t>
            </a:r>
            <a:endParaRPr lang="ru-RU" sz="4000" dirty="0"/>
          </a:p>
        </p:txBody>
      </p:sp>
      <p:sp>
        <p:nvSpPr>
          <p:cNvPr id="33" name="TextBox 32"/>
          <p:cNvSpPr txBox="1"/>
          <p:nvPr/>
        </p:nvSpPr>
        <p:spPr>
          <a:xfrm>
            <a:off x="4071934" y="3714752"/>
            <a:ext cx="7072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/>
              <a:t>зи</a:t>
            </a:r>
            <a:endParaRPr lang="ru-RU" sz="4000" dirty="0"/>
          </a:p>
        </p:txBody>
      </p:sp>
      <p:sp>
        <p:nvSpPr>
          <p:cNvPr id="34" name="TextBox 33"/>
          <p:cNvSpPr txBox="1"/>
          <p:nvPr/>
        </p:nvSpPr>
        <p:spPr>
          <a:xfrm>
            <a:off x="4143372" y="4429132"/>
            <a:ext cx="849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/>
              <a:t>ти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4429124" y="2928934"/>
            <a:ext cx="92869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643438" y="3571876"/>
            <a:ext cx="92869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786314" y="4143380"/>
            <a:ext cx="92869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857752" y="4786322"/>
            <a:ext cx="92869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00694" y="2571744"/>
            <a:ext cx="8386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/>
              <a:t>ры</a:t>
            </a:r>
            <a:endParaRPr lang="ru-RU" sz="4000" dirty="0"/>
          </a:p>
        </p:txBody>
      </p:sp>
      <p:sp>
        <p:nvSpPr>
          <p:cNvPr id="40" name="TextBox 39"/>
          <p:cNvSpPr txBox="1"/>
          <p:nvPr/>
        </p:nvSpPr>
        <p:spPr>
          <a:xfrm>
            <a:off x="5715008" y="328612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/>
              <a:t>ро</a:t>
            </a:r>
            <a:endParaRPr lang="ru-RU" sz="4000" dirty="0"/>
          </a:p>
        </p:txBody>
      </p:sp>
      <p:sp>
        <p:nvSpPr>
          <p:cNvPr id="41" name="TextBox 40"/>
          <p:cNvSpPr txBox="1"/>
          <p:nvPr/>
        </p:nvSpPr>
        <p:spPr>
          <a:xfrm>
            <a:off x="5857884" y="3714752"/>
            <a:ext cx="4619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я</a:t>
            </a:r>
            <a:endParaRPr lang="ru-RU" sz="4000" dirty="0"/>
          </a:p>
        </p:txBody>
      </p:sp>
      <p:sp>
        <p:nvSpPr>
          <p:cNvPr id="42" name="TextBox 41"/>
          <p:cNvSpPr txBox="1"/>
          <p:nvPr/>
        </p:nvSpPr>
        <p:spPr>
          <a:xfrm>
            <a:off x="5857884" y="4429132"/>
            <a:ext cx="7057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/>
              <a:t>ка</a:t>
            </a:r>
            <a:endParaRPr lang="ru-RU" sz="4000" dirty="0"/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6572264" y="3571876"/>
            <a:ext cx="92869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500958" y="3214686"/>
            <a:ext cx="12287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err="1" smtClean="0"/>
              <a:t>вать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2" name="Line 20"/>
          <p:cNvSpPr>
            <a:spLocks/>
          </p:cNvSpPr>
          <p:nvPr/>
        </p:nvSpPr>
        <p:spPr bwMode="auto">
          <a:xfrm flipH="1">
            <a:off x="3786182" y="1500174"/>
            <a:ext cx="214314" cy="161924"/>
          </a:xfrm>
          <a:custGeom>
            <a:avLst/>
            <a:gdLst>
              <a:gd name="T0" fmla="*/ 190466 w 381003"/>
              <a:gd name="T1" fmla="*/ 0 h 304796"/>
              <a:gd name="T2" fmla="*/ 380898 w 381003"/>
              <a:gd name="T3" fmla="*/ 152468 h 304796"/>
              <a:gd name="T4" fmla="*/ 190466 w 381003"/>
              <a:gd name="T5" fmla="*/ 304936 h 304796"/>
              <a:gd name="T6" fmla="*/ 0 w 381003"/>
              <a:gd name="T7" fmla="*/ 152468 h 304796"/>
              <a:gd name="T8" fmla="*/ 0 w 381003"/>
              <a:gd name="T9" fmla="*/ 0 h 304796"/>
              <a:gd name="T10" fmla="*/ 380898 w 381003"/>
              <a:gd name="T11" fmla="*/ 304936 h 304796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381003"/>
              <a:gd name="T19" fmla="*/ 0 h 304796"/>
              <a:gd name="T20" fmla="*/ 381003 w 381003"/>
              <a:gd name="T21" fmla="*/ 304796 h 3047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1003" h="304796">
                <a:moveTo>
                  <a:pt x="0" y="0"/>
                </a:moveTo>
                <a:lnTo>
                  <a:pt x="381003" y="304796"/>
                </a:lnTo>
              </a:path>
            </a:pathLst>
          </a:custGeom>
          <a:noFill/>
          <a:ln w="571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20"/>
          <p:cNvSpPr>
            <a:spLocks/>
          </p:cNvSpPr>
          <p:nvPr/>
        </p:nvSpPr>
        <p:spPr bwMode="auto">
          <a:xfrm flipH="1">
            <a:off x="5500694" y="4000504"/>
            <a:ext cx="142876" cy="161924"/>
          </a:xfrm>
          <a:custGeom>
            <a:avLst/>
            <a:gdLst>
              <a:gd name="T0" fmla="*/ 190466 w 381003"/>
              <a:gd name="T1" fmla="*/ 0 h 304796"/>
              <a:gd name="T2" fmla="*/ 380898 w 381003"/>
              <a:gd name="T3" fmla="*/ 152468 h 304796"/>
              <a:gd name="T4" fmla="*/ 190466 w 381003"/>
              <a:gd name="T5" fmla="*/ 304936 h 304796"/>
              <a:gd name="T6" fmla="*/ 0 w 381003"/>
              <a:gd name="T7" fmla="*/ 152468 h 304796"/>
              <a:gd name="T8" fmla="*/ 0 w 381003"/>
              <a:gd name="T9" fmla="*/ 0 h 304796"/>
              <a:gd name="T10" fmla="*/ 380898 w 381003"/>
              <a:gd name="T11" fmla="*/ 304936 h 304796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5898240 60000 65536"/>
              <a:gd name="T17" fmla="*/ 17694720 60000 65536"/>
              <a:gd name="T18" fmla="*/ 0 w 381003"/>
              <a:gd name="T19" fmla="*/ 0 h 304796"/>
              <a:gd name="T20" fmla="*/ 381003 w 381003"/>
              <a:gd name="T21" fmla="*/ 304796 h 30479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1003" h="304796">
                <a:moveTo>
                  <a:pt x="0" y="0"/>
                </a:moveTo>
                <a:lnTo>
                  <a:pt x="381003" y="304796"/>
                </a:lnTo>
              </a:path>
            </a:pathLst>
          </a:custGeom>
          <a:noFill/>
          <a:ln w="571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>
            <a:off x="4287042" y="4785528"/>
            <a:ext cx="857256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4429918" y="2070884"/>
            <a:ext cx="857256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786050" y="1785926"/>
            <a:ext cx="4071966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786050" y="4429132"/>
            <a:ext cx="4071966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938" name="Picture 2" descr="https://encrypted-tbn1.gstatic.com/images?q=tbn:ANd9GcTp60Io4ABIJGjFqepQr8rPgO0CY8E1WYkegBA-JCB0pJMjVkG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286256"/>
            <a:ext cx="785818" cy="86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мара\Desktop\буква ф\Fil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8830" y="0"/>
            <a:ext cx="50063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8914" name="AutoShape 2" descr="data:image/jpeg;base64,/9j/4AAQSkZJRgABAQAAAQABAAD/2wCEAAkGBxQQEhQUEhQUEhUUEhUVFRgXFhYVEhUYHRQYGBUVFBQYHCggGBolHBQYITEhJSkrLi4vFx8zODMsNygtLi4BCgoKDg0NFQ8QFCwcHBwsNSwsLCwsNywsLCwrLCwsLCwsLCw3LCssLCwsLCwwLCssNyssLCwrLCw3NywvNywsLP/AABEIAOcA2gMBIgACEQEDEQH/xAAcAAEAAQUBAQAAAAAAAAAAAAAABwMEBQYIAgH/xAA8EAACAQIDBgMFBwMDBQEAAAAAAQIDEQQFIQYSMUFRYQcTcSIyQlKBYpGhscHR8BQj4TNyglNjssLxJP/EABcBAQEBAQAAAAAAAAAAAAAAAAABAgP/xAAYEQEBAQEBAAAAAAAAAAAAAAAAARExAv/aAAwDAQACEQMRAD8Azu0ssRluJfk1akaVS86S3m4LX2obkrx9lvpwcTIZV4hTVliKamvmh7MvrF6N/VG1bW5IsZh5QVvMj7dJ/aS4N9Grr635EORTTaaaabTT0aaeqa5MCbMqzyhil/aqJvnF+zNf8Xr9VoZEgmlO1mtGndNaNPqmbZku2lalaNX+/DvpVXpL4vr94ElAsMqzelio3pSTa4xek4/7o/rwL8AAAAAAAAAAAAAAAAAAAAAAAAAAAAAAEb+I2Q+XP+qpr2ZtKql8M+Cn6S4PvbqSQUsTh41YShNKUZJxknwafECCoSK0GXe0OSywVZ03dxetOXzR791wf+Sxgwi9w1eUJKUG4yXBptNejRvGQbZqVoYmyfBVErRf+9L3fVaehoCZVjICa4yTSad01dNcGuqPpF2Q7RVMK0vfp31g3w7wfwvtwf4kjZZmVPEw36crrmuEovpJcmFXYAAAAAAAAAAAAAAAAAAAAAAAAAAAADF7R5LDGUXTlpJawlzjL9nwaIexWGnRnKnUW7KDs1+3VdydTV9tdm/6qHmU1/egtP8AuR+R9+n+QIzgyomUFpo9LfeuzKkZBFeLLzLsdOhNTpy3Wvua6SXNGPTKsWBKOz+0MMUrP2KqWseveD5r8V+JmiGqVRxacW007prRp9U1zN82a2pVW1Ou1GpwjLhGfZ9Jfg/wCtpAAAAAAAAAAAAAAAAAAAAAAAAAAAAAaLt3s1e+Iox141Yrn9tLr1NBTJ4aI1232Z8huvRX9uT9uK+Bvmvsv8PyDVosqxZbxZUiwLiLKiLdMqRZUbpsxtTu2pYiWnCNR8u030+19/VbsQzFm07L7TeValWd6fCMucOz+z+XpwDfQfIu+q1T4H0igAAAAAAAAAAAAAAAAAAAAAAAB5qQUk1JJpqzT1TXc9ACK9rdm3hJ78FejJ6fYfyvt0f09dfRN+Jw8akXCaUoyVmnwZFW02QSwc9LypSfsS6fZl3/ADt6gYhMqRZSuekwismVEygme0yjaNl9pHQtTqtuk+D4un+8e3IkGEk0mmmmrprVNcmmQymbFsxtG8O1TqXlSb9XT7r7PVfVdwkUHmnUUkpRaaaumtU1yaZ6IoAAAAAAAAAAAAAAAAAAAAAAAAW+PwUK8JU6iUoyVn+67lwAIh2gySeEqbru4P3JdV0fcxaJmzXLoYmm6c1dPh1T5NPkyKs5ymeFqbk+Hwy5SX79V/hhFkj6jyfUB7TPaZTR9KNj2Z2ieGe5O8qTfDi4P5o9uq+7XjItGrGcVKLUoyV01qmuxDKZndmtoZYWW7K8qTeq5xfzR/VcwJMBToVo1IqUGpRkrprg0VCKAAAAAAAAAAAAAAAAAAAAAAAAFhnOVQxVNwmu8Xzi+TRfgCHszy2eHqOE1Zrg+Ul1RaWJZz7J44qnuvSS1jLmn/OX/wBUY43BTozcJqzX3NdV2Ki1SPqPW6fbAfEhY9RR7sVGW2az+WFluyvKlJ+1HnF/NHv25kk4etGpFSg1KMldNcGiIN0zWzmeSwsrSvKlJ+0ucX80f1XMmLqSQeKFaM4qUWpRkrprg0eyKAAAAAAAAAAAAAAAAAAAAAAAAGI2hyWOJh0nH3X+j7GXAERYjDSpycZKzXFfzkUdwknaHJFXjvR0mlo+vZ9v52ehVcO4tqSs1xRrrPFsoHrcKyienAooJFnmuYQw0N+et3aMVrOcnwjFc22fc6zWnhIOc36LnJ9Ei3yLKJzvjcb7MlFulTfu4eFtZO/xtcXy/KDYNgM2xUMRCjUW/CupOUFwoNJyvF81wi+rs10coGq7B5VuU3iJxcZ11eCatKnR4wTT4Sl70l/tT902oy0AAAAAAAAAAAAAAAAAAAAAAAAAAAYLaLJlVW/HSS/mvb8vvM6AIvq03F2as1x6mHz/AD2GFhr7U5aQhHWUnySXqbjt5l1SnSnWoRUrLh8nd21cPTWPde7Hmz9OnhcV5mLar1Kv+hiNfJt8VOnF/wCnUWt4vX6PXXWeMjsrspUq1Vi8er1ONKk9YUVxTkuc/wAvXhucsp/qqlOlL/S3/Mqp/HCFmoPtKbhdc4qS5lvmeeUcJRlXrT3YR4c5Sk+EYLnJ9CKKPiziI4+GJUbYeG9DyE9JU5W3nKXOpomnwVrcG725JkI6VBj8izmjjqEK+Hmp05rR80+cZL4ZLmjIGGgAAAAAAAAAAAAAAAAAAAAAAAAAAAAB8avo9SMdtNmP6XfqU6fnYWo151F3tF30lBrWLXKS1RJ55nBSTTSaas09U1zTRZUscf7Q4udeTcZzqUaUpRpxk7zpR3nbfS0bateS6ctEYaJLfiv4fTwNR43Bp+U3epFaum+b7xZF1ampLzKasvjivh+1H7Pbl6cKjO7EbZYjKq2/Re9CTXm0pN+XUX/rNcpLhzutDpnZPanD5nR83DyvaynB2VSlL5Zx/J8HbRkB+HUMulQqrFqi6m9Le81xTULKzpt6pcbta3+hrGV5vUwOKdbB1JQcJyUJP46e9pGpH4k0ldPn0aQvkldfA03w88QKOaw3XaliYRvUpX0a51KT+KH4xvZ8m9yMtAAAAAAAAAAAAAAAAAAAAAAAAAAAAADxWpRnFxklKMlZp8GjnLxS2AnldV4nDJvDTk21x8pvin9n+enSBQxuEhWhKnUipwmrST4NAcZ1oL34e6+K+R9PTp93r8jI3XxL2HqZRW36ac8LUb3XxUb/AAS/n6GkSjbVe6+HVP5X/NfvNssjl+JnRnGpSnKnOEt6E4u0ovqn/L3aOiPDXxChmUVRr7tPFRWq4QrJLWdPo+bjy4rThzfQqWMhhqrjKM4ScZRkpRlF2lFp3Ti1qmhZqbjr0GgeGfiAswiqGIajiox0eijXilrOC5TS1lH6rS6jv5hsAAAAAAAAAAAAAAAAAAAAAAAAAAAAAWeb5XSxdKdGtFThNWaf5rucu7fbHVMoxDi054eo/wC3Lk18rfKSOrjFbS5BRzChOhXjeMlo+cXyku4RyFu7ttbp6xfX17rmjK5Bl1XF1oUaEd+pK9ldRSS4ylJ6JLr+pX2r2aq5ViJYeunKnJ3pzXBrlKL6/wCfpb5Bm9TL8RGtBKT3WtdIzg7X15O6Xo1zOnms1lc4yrE5dXUKqdGtDdqQlGS6+zUpzj3T17E3eGW3scyp+VWtHFU4+0uEasVp5sF/5R5N9GiEtrdrqmZVYVJwVNU6apxinvWV223JpXbb6Lgvrj8Bi50pwq0ZunUpyUoTj70Wufdcmno02noxYS464Bqnh9tlDNKF2lDEU0lXprgnynC+rhKzt01T4G1nNsAAAAAAAAAAAAAAAAAAAAAAAAAAAAAYDbTZWlmmHlRqpKVm6c+cJdfTqcu51lVXAV54XFRcXF+zL8pRfNNHYJqHiRsPTzbDtaQrwTdGff5Jv5X+HHqnZcSxzA04uz/w11RdYedijiMPOhUnhsTF06lOTj7XGL6Pqn9zTTXJnyDcXZ6NHSVms/k+bVcJWhXw89ypDhzjKL96FSPxQdtV6NWaTJw2c8VsDiYLz6kcHWS9uFV2hfrTq23ZR+59UjnynUK0Yp8SXzpLjqPLNpsHip7mHxVCtOze7CrCU7Li91O9jLHKWT46WDxFLEU/eozU0l8S4Sh6Si3H/kdUYXERqwjUg96M4xnF8nFq6f3MxZjUuqoAIoAAAAAAAAAAAAAAAAAAAAAAAAAAI98WfDyOaUvNopRxdKPsPRedFa+VJ9flb4PTg7rnODd3SqpwqQbj7SaaadnCSeq1VteDOziKPGHw1/rVLGYSP/6Iq9SCWtZJe9Ff9RJf8krcUr2XEsQZGo1fTVciY9o9h8FRyuOJoTfmRhSkqm+5Rr7zimt16K6k2t23D1IWo1d72ZaTjp69mZDDYp2UN6W6m2o3e6m+LUeCZ07GV8oXN8yXa7EUcPQpxvu06NOC9IwSX5Gk4dqMXOXCKv8Asl3b0Xdk+ZDsVThhcPGsv7kaFKNS3DfVNKdvrcx6PLcAAZbAAAAAAAAAAAAAAAAAAAAAAAAAAAAAEX+JfhLTzCUsRhHGhiXrNPSlWfNu3uTfzJWfNXdyEK2y2OoV/InS3at7bvmUn+Klb8QAJV8N/C/EqtTxOZNRhSkqlKgpRlvTXuzqOHs2WjSu23xsrpzUA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6" name="AutoShape 4" descr="data:image/jpeg;base64,/9j/4AAQSkZJRgABAQAAAQABAAD/2wCEAAkGBxQTEhUUExQVFRUXGBoYGBgYGBgXGhgdFxQXFxcYFxgYHCggGBolHBQXITEhJSkrLi4uFx8zODMsNygtLisBCgoKDg0OGhAQGiwkHyQsLCwsLCwsLCwsLCwsLCwsLC0sLCwsLCwsLCwsLCwsLCwsLCwsLCwsLCwsLCwsLCwsLP/AABEIAMIBAwMBIgACEQEDEQH/xAAcAAACAgMBAQAAAAAAAAAAAAADBAIFAAEGBwj/xAA9EAABAwIDBgQEBQIGAgMBAAABAAIRAyEEMUEFElFhcYEGkaHwEyKxwTJC0eHxUmIHFCNygrIzohaS0hX/xAAZAQACAwEAAAAAAAAAAAAAAAABAgADBAX/xAAoEQADAAICAgEEAgIDAAAAAAAAAQIDESExBBJBEyJhgTJRQvEzkbH/2gAMAwEAAhEDEQA/APRaaaYLJamARY3TdIQtRlQWm7JNA8EnkeSapkBKxgjSoVBJU5SO1sIatNzG1H0icnsiRHXMckBg73re8vO9ot2rgxvNqDE025ndLnAcXMMn/wCpTXh3/E+k+GYlnwnaObLmeWY9VU82nqlot+k2tzyd69uSH8MZytYbEtqDeY4PabgtII9FNz+AVqe1wUvg04QoDNYGzclYSEwCux/4yeCA10z7zWbQu8i8WnyUB9Qi+gIBj22+6qhxVxiBLY6hUrs47Iz0R9lxhakwr7CVN4fNmNVy2DqSI1VvgsWBG9fQkfopS4DLHdo0ZAJzCpK1FpyPZdHWjdsJBHRc/iaEXb5qY640S0awxIkKQqcwEKiCDNuf7rKjgjQExwPkQR0IOf7quxluMHj941TYcSIg++I1QcVULmmzrcQBPv7JVwxmUeJptNyIlJ1rGxjhp/KsKjZybB481XV2vcbq0QbwdV2RaT0zPMlXFF9onzMEdb3C5SmwtMz34K6w+IBAOR1y9gJGgpjtVwGvf9ls1mNbeZPATP3UHEkWb8uZMCZ8ktvSYnPioEA6oJvrr0TDqjS2HX5ixPXVL12659v0QmYgtIEx6draoi7J7vJx8v0WIrdof2t7yT5lYgNs65rbzATW7MoAEKVOrexQ0IHhHpxYoTZ1Q31IyHJKxhw1AEJ1RLtfwupCdUCEt5cr4v8AA9HEt+JSAp1jJkWa8jR4GR/uF+MrqHt5qVG7SOFx90tSqWmPNOeUeHYDamK2dVLDvCD8zDl1HCeIz5r07wx4tp4sQPlqC5ac44g6ovijw2zF04MNqNHyPjLkeLV49i8LVwlQ/iZUpm44cCDqDxCx17YK/DNa9c6/J74a5WNPVcb4G8YtxY+HVhtYeTxxH93Jdg081si1S2jJcOXpldiAC83KCABbsjVKo3jFroNYQZjP3KffAhB065KrxTYcrN7ogafqksa1GSMDhXx7+qtqD5F7iL8ufuVSU3QVZ4SrGvvmmfQF2XOz8UR8hPQm0jhKFj8NJ4dPdklXaIBbkeF4P3Wf5tzRe40lKl8oZsCGkGCO63XbrMEG3OVo4oOPDkFttTeEDT7JmKiNCseh9DyR24u8Ot7ulH3ygcdOygXGIORyStDJi2PoFrrRGY/dKtrcc1YVzaSeQ1Pqqyq0aX+idMVhXFmZH1QqbxNhbQBKmkQcs0SmYsQO2aLfAEPNqcT096laa6LkyOfHtZYx4i09zJ7aINZ4i4+iVBCVDN9DqlH4Z4G9eNdf4RsKzeyy0nVNVWBtnCx4kfSUUDYiKo1Lp98ViHUY4EgN8oI7GFigTsqFS2ZR6VcASbH18pVGK5N5IRROZuk9gaLU4pzrNBRKYORAvxvcfykaRnQjvb6pj4doBM+oQCMMtwB5BM0wYSFOlcyTOsBN0zCAdk3uUKFWHArGwghQI7WbB5HJc1418NDFUt5tqzB8pt8wzLDxnTgepXQUKu8IOei2JQqVS0wzTl7R87ODqb95hLHNO8IMFpEHzle0+C9vjGYcVDAqN+Wo0aOGo5HNcP8A4nbBFKqK7BDKpO8BkH5ns6567yo/Bm2/8piQ6/w3Q2oP7dHdiVhx08VerN9ys0eyPXKpuep+qkIiD2QqeIDhnbMcwbqTnSt/wc35AOEGPVAxAlvFO1BNj2lKVBa38/oomFlc83TuGqRrmlajLotA25hOgFuxwI4z7sUHlvOHCT9FCnVjSeI1HRSxABu0ieBz7jNBdhfQF+HnPzW6DYlvEfZZ8YZHTy/hB+L8wINvp3Rb4AiDnSZClv8AmeRWV2wTHdKOrGbIDDTamYc0meIhKPEHd0zUnvJzv5+4QMSTH6fcooDQviHO0EBLQRcpoYm1ySPP1S1V08uBRbAhrD1ZuZHvSyJXZHGY7BJUCRkYTu9OWXrPNAJEOLRIMAef6/yl6oM70m/omH0+pWvhTYphQjMS2Li6xRFAcHeaxTRC43ANb++Ga38Q8u0H0CIMJE3He/1QfgumL9Wwf/U3SaDsIcSRYSXHT3qiUq0WAk65355rVLCBo1Lj+Y5cwOeiO2G3JJshohN9fjIOkem8D9k5RqTwy0VQ7FNNtOmas8Pra0BQiCszWqgAW3zoh1crygMSpOi6bfeCk6dM5lH3iBChBPa+z2V6T6NT8Lx3BGThzBXi1TDtwld7cRSFQstulzg05Q/5YJaRz1XuNSYvIXIf4h7AFej8Zg/1KQvxezNwPMZj/kNVRnx+y38l+DJ6vXwyj2b4z3QGihS3Wiwbv/KDcRL585XRYPxLh6lzvste28Pt5LyfZ9fce08DF7yM4g8Rou+Gxaddgq0D8MnMSd2deYv/AAsM/V6iv0zVknGuaX7OpfiabhLKjX+YPdpEobjqMveS4Ha2GrYe72mNHiSPMZdCh7N8UOp/K4kg6/Y/ujPl5orWSRX40Utwz0Slhg6b9Es6nulC2JtZlUZgGMh79Ezjal1ux5VfM9GW8frw+zM/vb1U6Q5ifRwSzH8ffdSqM3RM21AMwtBUbrtGom+WY9VClf5cuFon1RBWD7C58p/dLEbrtZ0/QFH4AExjiAJ5X4WjuEKmfLinal234a+arwyBbRKE3W3m/hcR0Wm1OIzzNvNaa85/XXspB4uYuiiADSY42k+nnZbGGAyEHz8rqNY/0yO9lAPIFiCUyATqM4e+2i3TbGkKAcdYd3USTNioyaDGrxU21Es4LQYSoAP/AJrn6BYliFtMKXWKrkiWNLyBZsxJE2vxVQPEVSj/AOag5k6zIHIOBIVkzEzZxd2Ki+oBcg+mXOVRkl2uK0XS1Pa2Ls8ZUf6nc7TPvqpt21ReZ+KBwBH7rBgsM+7qDM/xFrfsJSdfYWFJgUyObXOEdpj0VDjMurRbvE+5LLC4xpyc0mPZtKvsJjGx+IXix78V59/8Wa5xFKrUbHHdIHkAtYnw1tGgN6lUFZo/pcQ7j+Bxv0BPRBXnS5SYVGF9PR6WHcCo/GjPJeY4Tx1VpEtrMIIzG7BHVpyXQYLxjSqXMEC+e6R2Ij6Iz5Kf8loleM/h7OxNS1o/VQ3iq3A7UpPI3XAg6focpVo+lmW3HqOo+6vVJ9FLhrtGvicbrQOf0UBB5KWhRFPG/F2xxQrbzBFN5JHIz+HsfQhXXgvaZDvhuydnyIyPdXm39nivTczUXbMZj3HdectqOov3XSWzAsCRfUHMjguflj0yJr9HQxX9THpnrtQhzSCARkQbgjmDmuC8U+FQA6pQyzLOHNvFvI5dMuj2BtHfZuuneaAOO8IzHEevFPF3kFqanJJlTrFR5Ls/aT6RFyCDf6Lv9l7cbXaLjej2bqg8VbAg/Gotlsy5o04mOH06Zc3g8S6m4EG3GPfFY3LxVtf7Nn25ZPV6bgbEnkiCpoVR7E2oKoANn6Xzz9c1c/FJFyPSfJdDHkVztGC4cVpgqjoPL35FM4WqTc9yfsUtUM9eSHJ9nLsE6ELUuEE7w5DVIvkmwPZRBlpvldbJLh8tuwUISDIN1CuFr4Dv6mgcSI9YICG5zwIlsaEQ4eiIQOJr06bC9+85ozDY3rmLTabqGAxdGtLqbyQPymxHCQEXF4TepvDi27Tw4WsvOsNWdQrB7bax2uFmzZax0muv6LseNXL/ALPRq5BNlEJehV32tcMiJ/i6PllPmtKe1sor+icKHwjopCodI+6K1hTCMz/Ln2FikXEarERdhhBFrKQJsCD75IIqwOHotOqwOqqNAUkEwLfRToNLZkA9R67yHRw8AF4vmB9zwTeHoF1zEDt2HkikBvQahTtOepzt2VrQPyj3oEjYNt2k/dMYYktGQz+yZiAtp7MpV27takx40JAkdHC47FcNt7wAWy7CuJGfwyfmH+1xz6HzK9Cao5i2aqvHNLksi6no8Sw+1a9B0EuBBggi9tDInsV1mxP8QnMgVG/LxEA9Yy8o6FdFt/w1TxQkgNqjJ3HSHRn1zHovMNobKq0KpY4XGmcjjwc3msN4nDNsZFaPYcFt2jiACxwDv6SYOXSJz4J8VLGy8F+IWEFriDnYkX5QV1ux/HFVjQ2p/qDK/wCuaePJaXIL8ZPo659SCbCJy+/Vcj4vwbRUD2j5amYP9Qz8xfzV9Q8TYOoN479N/D8Texj6gLlfGW1m1HBtOCxsknMTkUM+XHkn1T5Bgw3F7fRnh7GMZV/1S4NFgRoJiXDWLA8M+K7rEAjdmMgREEOHG3u68qoVS68jeFxz5Ecfquv8J+KB/wCOuGlgG60/mZb8s5ttkenALPizPG+S/NhVov3ri/EmwAwmowQw5gZMPHp/HBd1jcPuw9t6brgjSePDNKvMtINwcwbrfUzljgwxVYr5PO8HWNF4mQ0ETGkZEcI8sua7XZu1m1ZGThnzGht6rltsUBSfujLNvQzb6pHDYp1OHsn5SJH9I5Dh+3NYMV1ivT/f5N2WJyxtHolQjjZBdT1BCHhcQKjGvbk4TN+4W6gPRdZPfJzGtcDmDqEyDnHBPUwN0k7u7wF/MfwqfDOh0z1umyLkZwURQbyBcAEeUdv0Q2t4ao9anI0S3wp1UCCq2nguDxkFrfeq6/buK3KREy51h04/buuNxLoAGZv6lYfLpOpk2+POpbOy2E//AEgNBYcwrJonRI7GpltFo4iT9lZ0QtkcSkYq5ZKnRPsppmHPGFui3VOsNk/toraEDhDwKxWIKxT2AUlVkx/Kcw2HDfmcRvDIH8vYZlNYZrN61MgjUk+iLXpsBnXr+qKkt2DGH3hOepgH6nNHoyBAy1A5xr0SvxSNe2iDWxrhYkATOVz0jTnZEA6KMOkXPDID/dx6Jyg/5ReZm9uOkaKkxOI+X5d0Ho4x2H2ugtw+LeBu1aYBuIDgRdV5La6nY0Sn29HQVHELbVyOI2VjwSBVpu/5uHoWwlK+E2i38oI/sf8Av9lQ81ruGWrFD/yO7dyVZt7YjMUzddZ4kseM2nn/AG8QuOfj8W0S9tdnGAT9REJat4reJDar2mIgzPnvKm/KTWqkunxnvc0c3tHC7r3MdG81xaSLgkEgpP5m20+vQomJpOJJBJBMz9TaboTHDKO37foqF0avk2wb08VszkSVqgb5pjeB6pKemWShdzYsiU3ybkzlOvQrbRykKBMZj0U3vhhaOl2H4pqUIY6XU5yzz4A2XRP27h3DeaCBwB14AELzw1Le/NZSB0d+/wC6abqV9r0V3jmu0We3dqCtVBaIaBHvzSDKxAIN505ajO+vkoOsb++ii5gJ5e5Upey2+wpa4XR03heqWyw5H5m8jaQOov2K6FxkFcjsIw4CYI/DMQZvA1k5d+q6je1W3xsntOjn+Rj9a2SpuTBffqAlA5MsAWgzh3OkDih1qgaCTp7haxWKaxsuN8gAJJOgHNcrtXGviXmCRZgiGjTejN0dlVlzKF+S7Fhdv8CO1tofEqF3E25cI96lJ4CkatVrW3uJ5DU/VJYmoRbiu48I7GNOn8Rwh77/AO1ug75rHjh5K9ma8lKV6otqbIgDIJmmVprCjMpLopHOYZiL8ZBp0iiNoFFIRmjU5rFs4YrE2kDQX4RJi+uqGaD5/q5OMx5pk1haLnzEdQo78S7ennbyATNDbFawdZpZz+XX6qYwW78zmR1l/wBLeZU6AsXvJM6ZkhQrYpxHyOa0cv0SjEK9VgGd+g9hN4CoCxp0vbv+6rCLy75j0zVhhXDcsIufshsmhslSYhNI0RKZQATaDmhVqDHg77GvHBwDvqjGqRqhvqSo0FFBtHwhhqgljfhOOrLDu3Lyhef+IfDz6Doe2Acni7Xd9DyXr7jZK4sBw3XAOacwRIPYrNkwJ8zwy/HnqeHyjxM0XDn/ACpTyXY7X8PgOd8GBf8ACcs9Dn5rnMXhy2zmlp4Rn0Oqw5Iuf5I6OPJFfxYo3ktOBUnUNbxxHv6qLyZE5GwIyJz7Hkgk+x20QyEFRa6EV7J1QHCM0yaYHwHDytEoYciN1BQ6D2PbPxhbEHIzn9V3WGoh7A5uv90i4FieMz37Lzaibq52XtepRndNpB5W48Ry/VGKeOt/AmSFkn8nUGQb90DGY0MHF2gnM8+CSxfiQvFmNniAbWi5Jv6qvpVCPnMuccr9pJV+TyuNR2Zsfi6e7HnPLYe+7oPOJ0AP4R1zXLbRxu88mTE2z6Te+kXVjtXEkMgEEm5IkxpbnoD2yQPD2wjXdvOtTbmeJ/pb9yqYl2XZLUIZ8KbHNVwq1B/ptNv7yD/1H7cV6LRMpfDUQ0AAAAWAFgAOATlJuS6MQoWjnVbp7G6WHHBFbTCE18InxFYVBIWzCX+ItF6gA0hYl99YjohI4RukdRZAOHuBJ5/shU5jNHLvl1n3CO0Npi2PeXGG5ALTWE5i4UiFOUuwgQzOyawYO73P0CE5MYb8Pf8ARAgxTCIYQpWB3FEUITKxrhwQ2laJQCTc4IFY5IrXIWI0UGKPaH43dUruNdZwBHA3Ca2n+Mz7slWodh2U+O2BDiaLt08CT9c/NVWOwT23fSg5EtHyu5xlPuy7XeH8jkiUWa58P1uqX48/48F0+Ta75PPWUGXIMj/2b1Gbm8xcc1PFbOLmb1OCR+JoO8DzaR9M+ohdbjtl03TLW9RY+ipX7GfSO9RdP9p1/X0VLwNPev8Ao0z5Kpa/9OabhXQTBEDe7cRxHMIlWYa4jMfS32C6fAVmH5XDdfJO6Z7xPT0M80NrYEAOa0RffaPJrwOH5Sq6xprey2cmn0U9N1wmYtCVFMhzZkaEdyE2bDl/CprjgtXJOgOOWqPUql5AFgMgBn1QaNOArDZO78QfEFifKUUkhKbZDG7FJNFhG7vunlAEn0A811uDotY0NaIaBA98VPE4Xeax5MOE7oMXBz6XQaDzkt/juWto53kbT5LGnBTAKDh6RKY3BqYV5nJtK04rVtHAoe8oQICtF0LQKG+oiAKHrEDfWIkCMw7s4nXj9FN1Sc80FtQZzB4LRqkm8pRgiyVqVhShMcETBn5e5+yWq1YRsEZaRz/RMgDQcptCXBUw5EASVGVEuWigEI1yDiH3CkCg4k3QGSKvaZ+aUqExjRJQqTJU2TRlkSgTOdls0lhZGvdQBjnQUCq3WUxXIiBfjzShCIBDaOBFQcHD8J4FIYfEEjcqD5hbrYi/cjyV2DwVLtwbrw/iPMjU9j6LLnn1+9fs1+Ne/sf6KzFUoqERcE27/upfBJt3t5hSpg1Khf74AeiaaWttmfdysT72buloNgtnl0acOa6vZWwmNaHvE8AcjzMpLZ2DDGtq4h260gOZTFnOGjnnRvAa26JXa/iyTutvwA0VbunxC2xeO2+C22zjR+U2FuqSY6bqowpfUO88FoOmU9lastZdDxMLxy9/Jg8nKraS+B6lVTLHJOgnWhazMSKlK0AtFEhMuQHOWVHIcqAZPfW0JYoAGyojsckKZTbHKssHGFSJHNDa4cIWi/kiQFUE++abwLYaev2CCRaUzhDY9UUQ2pNWw1YSEwDTVJwjNa+MUMoBJsS+IddGStZ90o6QhiM1jHQpYt9wlm3PJQb4GQ9blKl6kKnAooqaJvdpCXqvGgW31LIL3IgNlVO3z8reM/Yn7BWYKqNvj5WzoSfIfuq8q+xluH/kRXHEbg62He598yqyriHOnnn0UsTW3u/pKBh2y8NEy4x5mFz1LOjdpHQbIovqQ57pYLAEA70WzOlo7K8o0Wi4aAhUqYaA0WAEDsjsK6GPFMI5eTI7eyTxzCNhje5slkSkFYxCyYRwKYbUMWskaR5pqiBkUNk0Ha4wsuoTHRS+IiA0aZWGis31B9REBL4SxC+IsUIJUXJlj0ix8phrkmhxoPKYCUpusitqIhGAZTGHNiOaVa4JjDm/qoQYcUFykShEokJrRKxDcVAokHpWs66YYQOZSlR0koDJi2JdBHRLvqSpY83CTL0Bt8BgUN1W6Hg9q0pLX0y4AxvBxnP+kx9Ve4TGYYmAKYdweIPYPz7Kl55XQ30qZTh8qbMFUdlTef8AiV1dPEFuTQOlvop/553BI/JfwgrB/bOapbBxDvyR1LR95XPeLsG+g5rXgTuyLyCJM/8AVejf/wBE8CuC/wARK5qOa64DWQAdS5zsuP5fRI81VwyyMUy9nD13GRpP6Jjw/RLq7dQJJ6D90Gu0b0CJuLHUA/ddl/h7suHvdVbLHMgAjXftBzBgaZqe8yuSVNU+BklSBXUv2FQdlvN6O/8A1KXf4YH5ah6Fs+oKvnycbM7wWjnwUSmbprH7K+Fd9ai0f3P3P+yRBg2IPMZHoVbNzXTK3FT2h2UelVjRJsMjmptJTDcaLYODhzQnGEoKxU/jKFbQU1EF1XkomohOqogJGotoBrBbUIL0NE63JYsShQWmpUzbzWLFBw4TeEzWLEQBamqGVtYoE21DcsWKEIcUu/MrFigUV2PyHUpILFiUJzeJzJ13nfUKw2ZcuBuIyNxmFixcvJ0zdPRZeGsQ4Yks3nbkD5ZO75ZLtiFixNXSIQcEtWaOCxYlZGAbSaDZoHQBM0lixKRDbCuK8bY6qx4DKj2g5hrnAZcAVixWYew10U+AoNO64taXSLkAnzXS1mD4FIwJIudTc5laWI4G/qFOX+ABhRGFYsXTMaJhEasWKAYKogvWLFAEFixYg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8" name="AutoShape 6" descr="data:image/jpeg;base64,/9j/4AAQSkZJRgABAQAAAQABAAD/2wCEAAkGBxQTEhUUExQVFRUXGBoYGBgYGBgXGhgdFxQXFxcYFxgYHCggGBolHBQXITEhJSkrLi4uFx8zODMsNygtLisBCgoKDg0OGhAQGiwkHyQsLCwsLCwsLCwsLCwsLCwsLC0sLCwsLCwsLCwsLCwsLCwsLCwsLCwsLCwsLCwsLCwsLP/AABEIAMIBAwMBIgACEQEDEQH/xAAcAAACAgMBAQAAAAAAAAAAAAADBAIFAAEGBwj/xAA9EAABAwIDBgQEBQIGAgMBAAABAAIRAyEEMUEFElFhcYEGkaHwEyKxwTJC0eHxUmIHFCNygrIzohaS0hX/xAAZAQACAwEAAAAAAAAAAAAAAAABAgADBAX/xAAoEQADAAICAgEEAgIDAAAAAAAAAQIDESExBBJBEyJhgTJRQvEzkbH/2gAMAwEAAhEDEQA/APRaaaYLJamARY3TdIQtRlQWm7JNA8EnkeSapkBKxgjSoVBJU5SO1sIatNzG1H0icnsiRHXMckBg73re8vO9ot2rgxvNqDE025ndLnAcXMMn/wCpTXh3/E+k+GYlnwnaObLmeWY9VU82nqlot+k2tzyd69uSH8MZytYbEtqDeY4PabgtII9FNz+AVqe1wUvg04QoDNYGzclYSEwCux/4yeCA10z7zWbQu8i8WnyUB9Qi+gIBj22+6qhxVxiBLY6hUrs47Iz0R9lxhakwr7CVN4fNmNVy2DqSI1VvgsWBG9fQkfopS4DLHdo0ZAJzCpK1FpyPZdHWjdsJBHRc/iaEXb5qY640S0awxIkKQqcwEKiCDNuf7rKjgjQExwPkQR0IOf7quxluMHj941TYcSIg++I1QcVULmmzrcQBPv7JVwxmUeJptNyIlJ1rGxjhp/KsKjZybB481XV2vcbq0QbwdV2RaT0zPMlXFF9onzMEdb3C5SmwtMz34K6w+IBAOR1y9gJGgpjtVwGvf9ls1mNbeZPATP3UHEkWb8uZMCZ8ktvSYnPioEA6oJvrr0TDqjS2HX5ixPXVL12659v0QmYgtIEx6draoi7J7vJx8v0WIrdof2t7yT5lYgNs65rbzATW7MoAEKVOrexQ0IHhHpxYoTZ1Q31IyHJKxhw1AEJ1RLtfwupCdUCEt5cr4v8AA9HEt+JSAp1jJkWa8jR4GR/uF+MrqHt5qVG7SOFx90tSqWmPNOeUeHYDamK2dVLDvCD8zDl1HCeIz5r07wx4tp4sQPlqC5ac44g6ovijw2zF04MNqNHyPjLkeLV49i8LVwlQ/iZUpm44cCDqDxCx17YK/DNa9c6/J74a5WNPVcb4G8YtxY+HVhtYeTxxH93Jdg081si1S2jJcOXpldiAC83KCABbsjVKo3jFroNYQZjP3KffAhB065KrxTYcrN7ogafqksa1GSMDhXx7+qtqD5F7iL8ufuVSU3QVZ4SrGvvmmfQF2XOz8UR8hPQm0jhKFj8NJ4dPdklXaIBbkeF4P3Wf5tzRe40lKl8oZsCGkGCO63XbrMEG3OVo4oOPDkFttTeEDT7JmKiNCseh9DyR24u8Ot7ulH3ygcdOygXGIORyStDJi2PoFrrRGY/dKtrcc1YVzaSeQ1Pqqyq0aX+idMVhXFmZH1QqbxNhbQBKmkQcs0SmYsQO2aLfAEPNqcT096laa6LkyOfHtZYx4i09zJ7aINZ4i4+iVBCVDN9DqlH4Z4G9eNdf4RsKzeyy0nVNVWBtnCx4kfSUUDYiKo1Lp98ViHUY4EgN8oI7GFigTsqFS2ZR6VcASbH18pVGK5N5IRROZuk9gaLU4pzrNBRKYORAvxvcfykaRnQjvb6pj4doBM+oQCMMtwB5BM0wYSFOlcyTOsBN0zCAdk3uUKFWHArGwghQI7WbB5HJc1418NDFUt5tqzB8pt8wzLDxnTgepXQUKu8IOei2JQqVS0wzTl7R87ODqb95hLHNO8IMFpEHzle0+C9vjGYcVDAqN+Wo0aOGo5HNcP8A4nbBFKqK7BDKpO8BkH5ns6567yo/Bm2/8piQ6/w3Q2oP7dHdiVhx08VerN9ys0eyPXKpuep+qkIiD2QqeIDhnbMcwbqTnSt/wc35AOEGPVAxAlvFO1BNj2lKVBa38/oomFlc83TuGqRrmlajLotA25hOgFuxwI4z7sUHlvOHCT9FCnVjSeI1HRSxABu0ieBz7jNBdhfQF+HnPzW6DYlvEfZZ8YZHTy/hB+L8wINvp3Rb4AiDnSZClv8AmeRWV2wTHdKOrGbIDDTamYc0meIhKPEHd0zUnvJzv5+4QMSTH6fcooDQviHO0EBLQRcpoYm1ySPP1S1V08uBRbAhrD1ZuZHvSyJXZHGY7BJUCRkYTu9OWXrPNAJEOLRIMAef6/yl6oM70m/omH0+pWvhTYphQjMS2Li6xRFAcHeaxTRC43ANb++Ga38Q8u0H0CIMJE3He/1QfgumL9Wwf/U3SaDsIcSRYSXHT3qiUq0WAk65355rVLCBo1Lj+Y5cwOeiO2G3JJshohN9fjIOkem8D9k5RqTwy0VQ7FNNtOmas8Pra0BQiCszWqgAW3zoh1crygMSpOi6bfeCk6dM5lH3iBChBPa+z2V6T6NT8Lx3BGThzBXi1TDtwld7cRSFQstulzg05Q/5YJaRz1XuNSYvIXIf4h7AFej8Zg/1KQvxezNwPMZj/kNVRnx+y38l+DJ6vXwyj2b4z3QGihS3Wiwbv/KDcRL585XRYPxLh6lzvste28Pt5LyfZ9fce08DF7yM4g8Rou+Gxaddgq0D8MnMSd2deYv/AAsM/V6iv0zVknGuaX7OpfiabhLKjX+YPdpEobjqMveS4Ha2GrYe72mNHiSPMZdCh7N8UOp/K4kg6/Y/ujPl5orWSRX40Utwz0Slhg6b9Es6nulC2JtZlUZgGMh79Ezjal1ux5VfM9GW8frw+zM/vb1U6Q5ifRwSzH8ffdSqM3RM21AMwtBUbrtGom+WY9VClf5cuFon1RBWD7C58p/dLEbrtZ0/QFH4AExjiAJ5X4WjuEKmfLinal234a+arwyBbRKE3W3m/hcR0Wm1OIzzNvNaa85/XXspB4uYuiiADSY42k+nnZbGGAyEHz8rqNY/0yO9lAPIFiCUyATqM4e+2i3TbGkKAcdYd3USTNioyaDGrxU21Es4LQYSoAP/AJrn6BYliFtMKXWKrkiWNLyBZsxJE2vxVQPEVSj/AOag5k6zIHIOBIVkzEzZxd2Ki+oBcg+mXOVRkl2uK0XS1Pa2Ls8ZUf6nc7TPvqpt21ReZ+KBwBH7rBgsM+7qDM/xFrfsJSdfYWFJgUyObXOEdpj0VDjMurRbvE+5LLC4xpyc0mPZtKvsJjGx+IXix78V59/8Wa5xFKrUbHHdIHkAtYnw1tGgN6lUFZo/pcQ7j+Bxv0BPRBXnS5SYVGF9PR6WHcCo/GjPJeY4Tx1VpEtrMIIzG7BHVpyXQYLxjSqXMEC+e6R2Ij6Iz5Kf8loleM/h7OxNS1o/VQ3iq3A7UpPI3XAg6focpVo+lmW3HqOo+6vVJ9FLhrtGvicbrQOf0UBB5KWhRFPG/F2xxQrbzBFN5JHIz+HsfQhXXgvaZDvhuydnyIyPdXm39nivTczUXbMZj3HdectqOov3XSWzAsCRfUHMjguflj0yJr9HQxX9THpnrtQhzSCARkQbgjmDmuC8U+FQA6pQyzLOHNvFvI5dMuj2BtHfZuuneaAOO8IzHEevFPF3kFqanJJlTrFR5Ls/aT6RFyCDf6Lv9l7cbXaLjej2bqg8VbAg/Gotlsy5o04mOH06Zc3g8S6m4EG3GPfFY3LxVtf7Nn25ZPV6bgbEnkiCpoVR7E2oKoANn6Xzz9c1c/FJFyPSfJdDHkVztGC4cVpgqjoPL35FM4WqTc9yfsUtUM9eSHJ9nLsE6ELUuEE7w5DVIvkmwPZRBlpvldbJLh8tuwUISDIN1CuFr4Dv6mgcSI9YICG5zwIlsaEQ4eiIQOJr06bC9+85ozDY3rmLTabqGAxdGtLqbyQPymxHCQEXF4TepvDi27Tw4WsvOsNWdQrB7bax2uFmzZax0muv6LseNXL/ALPRq5BNlEJehV32tcMiJ/i6PllPmtKe1sor+icKHwjopCodI+6K1hTCMz/Ln2FikXEarERdhhBFrKQJsCD75IIqwOHotOqwOqqNAUkEwLfRToNLZkA9R67yHRw8AF4vmB9zwTeHoF1zEDt2HkikBvQahTtOepzt2VrQPyj3oEjYNt2k/dMYYktGQz+yZiAtp7MpV27takx40JAkdHC47FcNt7wAWy7CuJGfwyfmH+1xz6HzK9Cao5i2aqvHNLksi6no8Sw+1a9B0EuBBggi9tDInsV1mxP8QnMgVG/LxEA9Yy8o6FdFt/w1TxQkgNqjJ3HSHRn1zHovMNobKq0KpY4XGmcjjwc3msN4nDNsZFaPYcFt2jiACxwDv6SYOXSJz4J8VLGy8F+IWEFriDnYkX5QV1ux/HFVjQ2p/qDK/wCuaePJaXIL8ZPo659SCbCJy+/Vcj4vwbRUD2j5amYP9Qz8xfzV9Q8TYOoN479N/D8Texj6gLlfGW1m1HBtOCxsknMTkUM+XHkn1T5Bgw3F7fRnh7GMZV/1S4NFgRoJiXDWLA8M+K7rEAjdmMgREEOHG3u68qoVS68jeFxz5Ecfquv8J+KB/wCOuGlgG60/mZb8s5ttkenALPizPG+S/NhVov3ri/EmwAwmowQw5gZMPHp/HBd1jcPuw9t6brgjSePDNKvMtINwcwbrfUzljgwxVYr5PO8HWNF4mQ0ETGkZEcI8sua7XZu1m1ZGThnzGht6rltsUBSfujLNvQzb6pHDYp1OHsn5SJH9I5Dh+3NYMV1ivT/f5N2WJyxtHolQjjZBdT1BCHhcQKjGvbk4TN+4W6gPRdZPfJzGtcDmDqEyDnHBPUwN0k7u7wF/MfwqfDOh0z1umyLkZwURQbyBcAEeUdv0Q2t4ao9anI0S3wp1UCCq2nguDxkFrfeq6/buK3KREy51h04/buuNxLoAGZv6lYfLpOpk2+POpbOy2E//AEgNBYcwrJonRI7GpltFo4iT9lZ0QtkcSkYq5ZKnRPsppmHPGFui3VOsNk/toraEDhDwKxWIKxT2AUlVkx/Kcw2HDfmcRvDIH8vYZlNYZrN61MgjUk+iLXpsBnXr+qKkt2DGH3hOepgH6nNHoyBAy1A5xr0SvxSNe2iDWxrhYkATOVz0jTnZEA6KMOkXPDID/dx6Jyg/5ReZm9uOkaKkxOI+X5d0Ho4x2H2ugtw+LeBu1aYBuIDgRdV5La6nY0Sn29HQVHELbVyOI2VjwSBVpu/5uHoWwlK+E2i38oI/sf8Av9lQ81ruGWrFD/yO7dyVZt7YjMUzddZ4kseM2nn/AG8QuOfj8W0S9tdnGAT9REJat4reJDar2mIgzPnvKm/KTWqkunxnvc0c3tHC7r3MdG81xaSLgkEgpP5m20+vQomJpOJJBJBMz9TaboTHDKO37foqF0avk2wb08VszkSVqgb5pjeB6pKemWShdzYsiU3ybkzlOvQrbRykKBMZj0U3vhhaOl2H4pqUIY6XU5yzz4A2XRP27h3DeaCBwB14AELzw1Le/NZSB0d+/wC6abqV9r0V3jmu0We3dqCtVBaIaBHvzSDKxAIN505ajO+vkoOsb++ii5gJ5e5Upey2+wpa4XR03heqWyw5H5m8jaQOov2K6FxkFcjsIw4CYI/DMQZvA1k5d+q6je1W3xsntOjn+Rj9a2SpuTBffqAlA5MsAWgzh3OkDih1qgaCTp7haxWKaxsuN8gAJJOgHNcrtXGviXmCRZgiGjTejN0dlVlzKF+S7Fhdv8CO1tofEqF3E25cI96lJ4CkatVrW3uJ5DU/VJYmoRbiu48I7GNOn8Rwh77/AO1ug75rHjh5K9ma8lKV6otqbIgDIJmmVprCjMpLopHOYZiL8ZBp0iiNoFFIRmjU5rFs4YrE2kDQX4RJi+uqGaD5/q5OMx5pk1haLnzEdQo78S7ennbyATNDbFawdZpZz+XX6qYwW78zmR1l/wBLeZU6AsXvJM6ZkhQrYpxHyOa0cv0SjEK9VgGd+g9hN4CoCxp0vbv+6rCLy75j0zVhhXDcsIufshsmhslSYhNI0RKZQATaDmhVqDHg77GvHBwDvqjGqRqhvqSo0FFBtHwhhqgljfhOOrLDu3Lyhef+IfDz6Doe2Acni7Xd9DyXr7jZK4sBw3XAOacwRIPYrNkwJ8zwy/HnqeHyjxM0XDn/ACpTyXY7X8PgOd8GBf8ACcs9Dn5rnMXhy2zmlp4Rn0Oqw5Iuf5I6OPJFfxYo3ktOBUnUNbxxHv6qLyZE5GwIyJz7Hkgk+x20QyEFRa6EV7J1QHCM0yaYHwHDytEoYciN1BQ6D2PbPxhbEHIzn9V3WGoh7A5uv90i4FieMz37Lzaibq52XtepRndNpB5W48Ry/VGKeOt/AmSFkn8nUGQb90DGY0MHF2gnM8+CSxfiQvFmNniAbWi5Jv6qvpVCPnMuccr9pJV+TyuNR2Zsfi6e7HnPLYe+7oPOJ0AP4R1zXLbRxu88mTE2z6Te+kXVjtXEkMgEEm5IkxpbnoD2yQPD2wjXdvOtTbmeJ/pb9yqYl2XZLUIZ8KbHNVwq1B/ptNv7yD/1H7cV6LRMpfDUQ0AAAAWAFgAOATlJuS6MQoWjnVbp7G6WHHBFbTCE18InxFYVBIWzCX+ItF6gA0hYl99YjohI4RukdRZAOHuBJ5/shU5jNHLvl1n3CO0Npi2PeXGG5ALTWE5i4UiFOUuwgQzOyawYO73P0CE5MYb8Pf8ARAgxTCIYQpWB3FEUITKxrhwQ2laJQCTc4IFY5IrXIWI0UGKPaH43dUruNdZwBHA3Ca2n+Mz7slWodh2U+O2BDiaLt08CT9c/NVWOwT23fSg5EtHyu5xlPuy7XeH8jkiUWa58P1uqX48/48F0+Ta75PPWUGXIMj/2b1Gbm8xcc1PFbOLmb1OCR+JoO8DzaR9M+ohdbjtl03TLW9RY+ipX7GfSO9RdP9p1/X0VLwNPev8Ao0z5Kpa/9OabhXQTBEDe7cRxHMIlWYa4jMfS32C6fAVmH5XDdfJO6Z7xPT0M80NrYEAOa0RffaPJrwOH5Sq6xprey2cmn0U9N1wmYtCVFMhzZkaEdyE2bDl/CprjgtXJOgOOWqPUql5AFgMgBn1QaNOArDZO78QfEFifKUUkhKbZDG7FJNFhG7vunlAEn0A811uDotY0NaIaBA98VPE4Xeax5MOE7oMXBz6XQaDzkt/juWto53kbT5LGnBTAKDh6RKY3BqYV5nJtK04rVtHAoe8oQICtF0LQKG+oiAKHrEDfWIkCMw7s4nXj9FN1Sc80FtQZzB4LRqkm8pRgiyVqVhShMcETBn5e5+yWq1YRsEZaRz/RMgDQcptCXBUw5EASVGVEuWigEI1yDiH3CkCg4k3QGSKvaZ+aUqExjRJQqTJU2TRlkSgTOdls0lhZGvdQBjnQUCq3WUxXIiBfjzShCIBDaOBFQcHD8J4FIYfEEjcqD5hbrYi/cjyV2DwVLtwbrw/iPMjU9j6LLnn1+9fs1+Ne/sf6KzFUoqERcE27/upfBJt3t5hSpg1Khf74AeiaaWttmfdysT72buloNgtnl0acOa6vZWwmNaHvE8AcjzMpLZ2DDGtq4h260gOZTFnOGjnnRvAa26JXa/iyTutvwA0VbunxC2xeO2+C22zjR+U2FuqSY6bqowpfUO88FoOmU9lastZdDxMLxy9/Jg8nKraS+B6lVTLHJOgnWhazMSKlK0AtFEhMuQHOWVHIcqAZPfW0JYoAGyojsckKZTbHKssHGFSJHNDa4cIWi/kiQFUE++abwLYaev2CCRaUzhDY9UUQ2pNWw1YSEwDTVJwjNa+MUMoBJsS+IddGStZ90o6QhiM1jHQpYt9wlm3PJQb4GQ9blKl6kKnAooqaJvdpCXqvGgW31LIL3IgNlVO3z8reM/Yn7BWYKqNvj5WzoSfIfuq8q+xluH/kRXHEbg62He598yqyriHOnnn0UsTW3u/pKBh2y8NEy4x5mFz1LOjdpHQbIovqQ57pYLAEA70WzOlo7K8o0Wi4aAhUqYaA0WAEDsjsK6GPFMI5eTI7eyTxzCNhje5slkSkFYxCyYRwKYbUMWskaR5pqiBkUNk0Ha4wsuoTHRS+IiA0aZWGis31B9REBL4SxC+IsUIJUXJlj0ix8phrkmhxoPKYCUpusitqIhGAZTGHNiOaVa4JjDm/qoQYcUFykShEokJrRKxDcVAokHpWs66YYQOZSlR0koDJi2JdBHRLvqSpY83CTL0Bt8BgUN1W6Hg9q0pLX0y4AxvBxnP+kx9Ve4TGYYmAKYdweIPYPz7Kl55XQ30qZTh8qbMFUdlTef8AiV1dPEFuTQOlvop/553BI/JfwgrB/bOapbBxDvyR1LR95XPeLsG+g5rXgTuyLyCJM/8AVejf/wBE8CuC/wARK5qOa64DWQAdS5zsuP5fRI81VwyyMUy9nD13GRpP6Jjw/RLq7dQJJ6D90Gu0b0CJuLHUA/ddl/h7suHvdVbLHMgAjXftBzBgaZqe8yuSVNU+BklSBXUv2FQdlvN6O/8A1KXf4YH5ah6Fs+oKvnycbM7wWjnwUSmbprH7K+Fd9ai0f3P3P+yRBg2IPMZHoVbNzXTK3FT2h2UelVjRJsMjmptJTDcaLYODhzQnGEoKxU/jKFbQU1EF1XkomohOqogJGotoBrBbUIL0NE63JYsShQWmpUzbzWLFBw4TeEzWLEQBamqGVtYoE21DcsWKEIcUu/MrFigUV2PyHUpILFiUJzeJzJ13nfUKw2ZcuBuIyNxmFixcvJ0zdPRZeGsQ4Yks3nbkD5ZO75ZLtiFixNXSIQcEtWaOCxYlZGAbSaDZoHQBM0lixKRDbCuK8bY6qx4DKj2g5hrnAZcAVixWYew10U+AoNO64taXSLkAnzXS1mD4FIwJIudTc5laWI4G/qFOX+ABhRGFYsXTMaJhEasWKAYKogvWLFAEFixYg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0" name="AutoShape 8" descr="data:image/jpeg;base64,/9j/4AAQSkZJRgABAQAAAQABAAD/2wCEAAkGBxQTEhUUExQVFRUXGBoYGBgYGBgXGhgdFxQXFxcYFxgYHCggGBolHBQXITEhJSkrLi4uFx8zODMsNygtLisBCgoKDg0OGhAQGiwkHyQsLCwsLCwsLCwsLCwsLCwsLC0sLCwsLCwsLCwsLCwsLCwsLCwsLCwsLCwsLCwsLCwsLP/AABEIAMIBAwMBIgACEQEDEQH/xAAcAAACAgMBAQAAAAAAAAAAAAADBAIFAAEGBwj/xAA9EAABAwIDBgQEBQIGAgMBAAABAAIRAyEEMUEFElFhcYEGkaHwEyKxwTJC0eHxUmIHFCNygrIzohaS0hX/xAAZAQACAwEAAAAAAAAAAAAAAAABAgADBAX/xAAoEQADAAICAgEEAgIDAAAAAAAAAQIDESExBBJBEyJhgTJRQvEzkbH/2gAMAwEAAhEDEQA/APRaaaYLJamARY3TdIQtRlQWm7JNA8EnkeSapkBKxgjSoVBJU5SO1sIatNzG1H0icnsiRHXMckBg73re8vO9ot2rgxvNqDE025ndLnAcXMMn/wCpTXh3/E+k+GYlnwnaObLmeWY9VU82nqlot+k2tzyd69uSH8MZytYbEtqDeY4PabgtII9FNz+AVqe1wUvg04QoDNYGzclYSEwCux/4yeCA10z7zWbQu8i8WnyUB9Qi+gIBj22+6qhxVxiBLY6hUrs47Iz0R9lxhakwr7CVN4fNmNVy2DqSI1VvgsWBG9fQkfopS4DLHdo0ZAJzCpK1FpyPZdHWjdsJBHRc/iaEXb5qY640S0awxIkKQqcwEKiCDNuf7rKjgjQExwPkQR0IOf7quxluMHj941TYcSIg++I1QcVULmmzrcQBPv7JVwxmUeJptNyIlJ1rGxjhp/KsKjZybB481XV2vcbq0QbwdV2RaT0zPMlXFF9onzMEdb3C5SmwtMz34K6w+IBAOR1y9gJGgpjtVwGvf9ls1mNbeZPATP3UHEkWb8uZMCZ8ktvSYnPioEA6oJvrr0TDqjS2HX5ixPXVL12659v0QmYgtIEx6draoi7J7vJx8v0WIrdof2t7yT5lYgNs65rbzATW7MoAEKVOrexQ0IHhHpxYoTZ1Q31IyHJKxhw1AEJ1RLtfwupCdUCEt5cr4v8AA9HEt+JSAp1jJkWa8jR4GR/uF+MrqHt5qVG7SOFx90tSqWmPNOeUeHYDamK2dVLDvCD8zDl1HCeIz5r07wx4tp4sQPlqC5ac44g6ovijw2zF04MNqNHyPjLkeLV49i8LVwlQ/iZUpm44cCDqDxCx17YK/DNa9c6/J74a5WNPVcb4G8YtxY+HVhtYeTxxH93Jdg081si1S2jJcOXpldiAC83KCABbsjVKo3jFroNYQZjP3KffAhB065KrxTYcrN7ogafqksa1GSMDhXx7+qtqD5F7iL8ufuVSU3QVZ4SrGvvmmfQF2XOz8UR8hPQm0jhKFj8NJ4dPdklXaIBbkeF4P3Wf5tzRe40lKl8oZsCGkGCO63XbrMEG3OVo4oOPDkFttTeEDT7JmKiNCseh9DyR24u8Ot7ulH3ygcdOygXGIORyStDJi2PoFrrRGY/dKtrcc1YVzaSeQ1Pqqyq0aX+idMVhXFmZH1QqbxNhbQBKmkQcs0SmYsQO2aLfAEPNqcT096laa6LkyOfHtZYx4i09zJ7aINZ4i4+iVBCVDN9DqlH4Z4G9eNdf4RsKzeyy0nVNVWBtnCx4kfSUUDYiKo1Lp98ViHUY4EgN8oI7GFigTsqFS2ZR6VcASbH18pVGK5N5IRROZuk9gaLU4pzrNBRKYORAvxvcfykaRnQjvb6pj4doBM+oQCMMtwB5BM0wYSFOlcyTOsBN0zCAdk3uUKFWHArGwghQI7WbB5HJc1418NDFUt5tqzB8pt8wzLDxnTgepXQUKu8IOei2JQqVS0wzTl7R87ODqb95hLHNO8IMFpEHzle0+C9vjGYcVDAqN+Wo0aOGo5HNcP8A4nbBFKqK7BDKpO8BkH5ns6567yo/Bm2/8piQ6/w3Q2oP7dHdiVhx08VerN9ys0eyPXKpuep+qkIiD2QqeIDhnbMcwbqTnSt/wc35AOEGPVAxAlvFO1BNj2lKVBa38/oomFlc83TuGqRrmlajLotA25hOgFuxwI4z7sUHlvOHCT9FCnVjSeI1HRSxABu0ieBz7jNBdhfQF+HnPzW6DYlvEfZZ8YZHTy/hB+L8wINvp3Rb4AiDnSZClv8AmeRWV2wTHdKOrGbIDDTamYc0meIhKPEHd0zUnvJzv5+4QMSTH6fcooDQviHO0EBLQRcpoYm1ySPP1S1V08uBRbAhrD1ZuZHvSyJXZHGY7BJUCRkYTu9OWXrPNAJEOLRIMAef6/yl6oM70m/omH0+pWvhTYphQjMS2Li6xRFAcHeaxTRC43ANb++Ga38Q8u0H0CIMJE3He/1QfgumL9Wwf/U3SaDsIcSRYSXHT3qiUq0WAk65355rVLCBo1Lj+Y5cwOeiO2G3JJshohN9fjIOkem8D9k5RqTwy0VQ7FNNtOmas8Pra0BQiCszWqgAW3zoh1crygMSpOi6bfeCk6dM5lH3iBChBPa+z2V6T6NT8Lx3BGThzBXi1TDtwld7cRSFQstulzg05Q/5YJaRz1XuNSYvIXIf4h7AFej8Zg/1KQvxezNwPMZj/kNVRnx+y38l+DJ6vXwyj2b4z3QGihS3Wiwbv/KDcRL585XRYPxLh6lzvste28Pt5LyfZ9fce08DF7yM4g8Rou+Gxaddgq0D8MnMSd2deYv/AAsM/V6iv0zVknGuaX7OpfiabhLKjX+YPdpEobjqMveS4Ha2GrYe72mNHiSPMZdCh7N8UOp/K4kg6/Y/ujPl5orWSRX40Utwz0Slhg6b9Es6nulC2JtZlUZgGMh79Ezjal1ux5VfM9GW8frw+zM/vb1U6Q5ifRwSzH8ffdSqM3RM21AMwtBUbrtGom+WY9VClf5cuFon1RBWD7C58p/dLEbrtZ0/QFH4AExjiAJ5X4WjuEKmfLinal234a+arwyBbRKE3W3m/hcR0Wm1OIzzNvNaa85/XXspB4uYuiiADSY42k+nnZbGGAyEHz8rqNY/0yO9lAPIFiCUyATqM4e+2i3TbGkKAcdYd3USTNioyaDGrxU21Es4LQYSoAP/AJrn6BYliFtMKXWKrkiWNLyBZsxJE2vxVQPEVSj/AOag5k6zIHIOBIVkzEzZxd2Ki+oBcg+mXOVRkl2uK0XS1Pa2Ls8ZUf6nc7TPvqpt21ReZ+KBwBH7rBgsM+7qDM/xFrfsJSdfYWFJgUyObXOEdpj0VDjMurRbvE+5LLC4xpyc0mPZtKvsJjGx+IXix78V59/8Wa5xFKrUbHHdIHkAtYnw1tGgN6lUFZo/pcQ7j+Bxv0BPRBXnS5SYVGF9PR6WHcCo/GjPJeY4Tx1VpEtrMIIzG7BHVpyXQYLxjSqXMEC+e6R2Ij6Iz5Kf8loleM/h7OxNS1o/VQ3iq3A7UpPI3XAg6focpVo+lmW3HqOo+6vVJ9FLhrtGvicbrQOf0UBB5KWhRFPG/F2xxQrbzBFN5JHIz+HsfQhXXgvaZDvhuydnyIyPdXm39nivTczUXbMZj3HdectqOov3XSWzAsCRfUHMjguflj0yJr9HQxX9THpnrtQhzSCARkQbgjmDmuC8U+FQA6pQyzLOHNvFvI5dMuj2BtHfZuuneaAOO8IzHEevFPF3kFqanJJlTrFR5Ls/aT6RFyCDf6Lv9l7cbXaLjej2bqg8VbAg/Gotlsy5o04mOH06Zc3g8S6m4EG3GPfFY3LxVtf7Nn25ZPV6bgbEnkiCpoVR7E2oKoANn6Xzz9c1c/FJFyPSfJdDHkVztGC4cVpgqjoPL35FM4WqTc9yfsUtUM9eSHJ9nLsE6ELUuEE7w5DVIvkmwPZRBlpvldbJLh8tuwUISDIN1CuFr4Dv6mgcSI9YICG5zwIlsaEQ4eiIQOJr06bC9+85ozDY3rmLTabqGAxdGtLqbyQPymxHCQEXF4TepvDi27Tw4WsvOsNWdQrB7bax2uFmzZax0muv6LseNXL/ALPRq5BNlEJehV32tcMiJ/i6PllPmtKe1sor+icKHwjopCodI+6K1hTCMz/Ln2FikXEarERdhhBFrKQJsCD75IIqwOHotOqwOqqNAUkEwLfRToNLZkA9R67yHRw8AF4vmB9zwTeHoF1zEDt2HkikBvQahTtOepzt2VrQPyj3oEjYNt2k/dMYYktGQz+yZiAtp7MpV27takx40JAkdHC47FcNt7wAWy7CuJGfwyfmH+1xz6HzK9Cao5i2aqvHNLksi6no8Sw+1a9B0EuBBggi9tDInsV1mxP8QnMgVG/LxEA9Yy8o6FdFt/w1TxQkgNqjJ3HSHRn1zHovMNobKq0KpY4XGmcjjwc3msN4nDNsZFaPYcFt2jiACxwDv6SYOXSJz4J8VLGy8F+IWEFriDnYkX5QV1ux/HFVjQ2p/qDK/wCuaePJaXIL8ZPo659SCbCJy+/Vcj4vwbRUD2j5amYP9Qz8xfzV9Q8TYOoN479N/D8Texj6gLlfGW1m1HBtOCxsknMTkUM+XHkn1T5Bgw3F7fRnh7GMZV/1S4NFgRoJiXDWLA8M+K7rEAjdmMgREEOHG3u68qoVS68jeFxz5Ecfquv8J+KB/wCOuGlgG60/mZb8s5ttkenALPizPG+S/NhVov3ri/EmwAwmowQw5gZMPHp/HBd1jcPuw9t6brgjSePDNKvMtINwcwbrfUzljgwxVYr5PO8HWNF4mQ0ETGkZEcI8sua7XZu1m1ZGThnzGht6rltsUBSfujLNvQzb6pHDYp1OHsn5SJH9I5Dh+3NYMV1ivT/f5N2WJyxtHolQjjZBdT1BCHhcQKjGvbk4TN+4W6gPRdZPfJzGtcDmDqEyDnHBPUwN0k7u7wF/MfwqfDOh0z1umyLkZwURQbyBcAEeUdv0Q2t4ao9anI0S3wp1UCCq2nguDxkFrfeq6/buK3KREy51h04/buuNxLoAGZv6lYfLpOpk2+POpbOy2E//AEgNBYcwrJonRI7GpltFo4iT9lZ0QtkcSkYq5ZKnRPsppmHPGFui3VOsNk/toraEDhDwKxWIKxT2AUlVkx/Kcw2HDfmcRvDIH8vYZlNYZrN61MgjUk+iLXpsBnXr+qKkt2DGH3hOepgH6nNHoyBAy1A5xr0SvxSNe2iDWxrhYkATOVz0jTnZEA6KMOkXPDID/dx6Jyg/5ReZm9uOkaKkxOI+X5d0Ho4x2H2ugtw+LeBu1aYBuIDgRdV5La6nY0Sn29HQVHELbVyOI2VjwSBVpu/5uHoWwlK+E2i38oI/sf8Av9lQ81ruGWrFD/yO7dyVZt7YjMUzddZ4kseM2nn/AG8QuOfj8W0S9tdnGAT9REJat4reJDar2mIgzPnvKm/KTWqkunxnvc0c3tHC7r3MdG81xaSLgkEgpP5m20+vQomJpOJJBJBMz9TaboTHDKO37foqF0avk2wb08VszkSVqgb5pjeB6pKemWShdzYsiU3ybkzlOvQrbRykKBMZj0U3vhhaOl2H4pqUIY6XU5yzz4A2XRP27h3DeaCBwB14AELzw1Le/NZSB0d+/wC6abqV9r0V3jmu0We3dqCtVBaIaBHvzSDKxAIN505ajO+vkoOsb++ii5gJ5e5Upey2+wpa4XR03heqWyw5H5m8jaQOov2K6FxkFcjsIw4CYI/DMQZvA1k5d+q6je1W3xsntOjn+Rj9a2SpuTBffqAlA5MsAWgzh3OkDih1qgaCTp7haxWKaxsuN8gAJJOgHNcrtXGviXmCRZgiGjTejN0dlVlzKF+S7Fhdv8CO1tofEqF3E25cI96lJ4CkatVrW3uJ5DU/VJYmoRbiu48I7GNOn8Rwh77/AO1ug75rHjh5K9ma8lKV6otqbIgDIJmmVprCjMpLopHOYZiL8ZBp0iiNoFFIRmjU5rFs4YrE2kDQX4RJi+uqGaD5/q5OMx5pk1haLnzEdQo78S7ennbyATNDbFawdZpZz+XX6qYwW78zmR1l/wBLeZU6AsXvJM6ZkhQrYpxHyOa0cv0SjEK9VgGd+g9hN4CoCxp0vbv+6rCLy75j0zVhhXDcsIufshsmhslSYhNI0RKZQATaDmhVqDHg77GvHBwDvqjGqRqhvqSo0FFBtHwhhqgljfhOOrLDu3Lyhef+IfDz6Doe2Acni7Xd9DyXr7jZK4sBw3XAOacwRIPYrNkwJ8zwy/HnqeHyjxM0XDn/ACpTyXY7X8PgOd8GBf8ACcs9Dn5rnMXhy2zmlp4Rn0Oqw5Iuf5I6OPJFfxYo3ktOBUnUNbxxHv6qLyZE5GwIyJz7Hkgk+x20QyEFRa6EV7J1QHCM0yaYHwHDytEoYciN1BQ6D2PbPxhbEHIzn9V3WGoh7A5uv90i4FieMz37Lzaibq52XtepRndNpB5W48Ry/VGKeOt/AmSFkn8nUGQb90DGY0MHF2gnM8+CSxfiQvFmNniAbWi5Jv6qvpVCPnMuccr9pJV+TyuNR2Zsfi6e7HnPLYe+7oPOJ0AP4R1zXLbRxu88mTE2z6Te+kXVjtXEkMgEEm5IkxpbnoD2yQPD2wjXdvOtTbmeJ/pb9yqYl2XZLUIZ8KbHNVwq1B/ptNv7yD/1H7cV6LRMpfDUQ0AAAAWAFgAOATlJuS6MQoWjnVbp7G6WHHBFbTCE18InxFYVBIWzCX+ItF6gA0hYl99YjohI4RukdRZAOHuBJ5/shU5jNHLvl1n3CO0Npi2PeXGG5ALTWE5i4UiFOUuwgQzOyawYO73P0CE5MYb8Pf8ARAgxTCIYQpWB3FEUITKxrhwQ2laJQCTc4IFY5IrXIWI0UGKPaH43dUruNdZwBHA3Ca2n+Mz7slWodh2U+O2BDiaLt08CT9c/NVWOwT23fSg5EtHyu5xlPuy7XeH8jkiUWa58P1uqX48/48F0+Ta75PPWUGXIMj/2b1Gbm8xcc1PFbOLmb1OCR+JoO8DzaR9M+ohdbjtl03TLW9RY+ipX7GfSO9RdP9p1/X0VLwNPev8Ao0z5Kpa/9OabhXQTBEDe7cRxHMIlWYa4jMfS32C6fAVmH5XDdfJO6Z7xPT0M80NrYEAOa0RffaPJrwOH5Sq6xprey2cmn0U9N1wmYtCVFMhzZkaEdyE2bDl/CprjgtXJOgOOWqPUql5AFgMgBn1QaNOArDZO78QfEFifKUUkhKbZDG7FJNFhG7vunlAEn0A811uDotY0NaIaBA98VPE4Xeax5MOE7oMXBz6XQaDzkt/juWto53kbT5LGnBTAKDh6RKY3BqYV5nJtK04rVtHAoe8oQICtF0LQKG+oiAKHrEDfWIkCMw7s4nXj9FN1Sc80FtQZzB4LRqkm8pRgiyVqVhShMcETBn5e5+yWq1YRsEZaRz/RMgDQcptCXBUw5EASVGVEuWigEI1yDiH3CkCg4k3QGSKvaZ+aUqExjRJQqTJU2TRlkSgTOdls0lhZGvdQBjnQUCq3WUxXIiBfjzShCIBDaOBFQcHD8J4FIYfEEjcqD5hbrYi/cjyV2DwVLtwbrw/iPMjU9j6LLnn1+9fs1+Ne/sf6KzFUoqERcE27/upfBJt3t5hSpg1Khf74AeiaaWttmfdysT72buloNgtnl0acOa6vZWwmNaHvE8AcjzMpLZ2DDGtq4h260gOZTFnOGjnnRvAa26JXa/iyTutvwA0VbunxC2xeO2+C22zjR+U2FuqSY6bqowpfUO88FoOmU9lastZdDxMLxy9/Jg8nKraS+B6lVTLHJOgnWhazMSKlK0AtFEhMuQHOWVHIcqAZPfW0JYoAGyojsckKZTbHKssHGFSJHNDa4cIWi/kiQFUE++abwLYaev2CCRaUzhDY9UUQ2pNWw1YSEwDTVJwjNa+MUMoBJsS+IddGStZ90o6QhiM1jHQpYt9wlm3PJQb4GQ9blKl6kKnAooqaJvdpCXqvGgW31LIL3IgNlVO3z8reM/Yn7BWYKqNvj5WzoSfIfuq8q+xluH/kRXHEbg62He598yqyriHOnnn0UsTW3u/pKBh2y8NEy4x5mFz1LOjdpHQbIovqQ57pYLAEA70WzOlo7K8o0Wi4aAhUqYaA0WAEDsjsK6GPFMI5eTI7eyTxzCNhje5slkSkFYxCyYRwKYbUMWskaR5pqiBkUNk0Ha4wsuoTHRS+IiA0aZWGis31B9REBL4SxC+IsUIJUXJlj0ix8phrkmhxoPKYCUpusitqIhGAZTGHNiOaVa4JjDm/qoQYcUFykShEokJrRKxDcVAokHpWs66YYQOZSlR0koDJi2JdBHRLvqSpY83CTL0Bt8BgUN1W6Hg9q0pLX0y4AxvBxnP+kx9Ve4TGYYmAKYdweIPYPz7Kl55XQ30qZTh8qbMFUdlTef8AiV1dPEFuTQOlvop/553BI/JfwgrB/bOapbBxDvyR1LR95XPeLsG+g5rXgTuyLyCJM/8AVejf/wBE8CuC/wARK5qOa64DWQAdS5zsuP5fRI81VwyyMUy9nD13GRpP6Jjw/RLq7dQJJ6D90Gu0b0CJuLHUA/ddl/h7suHvdVbLHMgAjXftBzBgaZqe8yuSVNU+BklSBXUv2FQdlvN6O/8A1KXf4YH5ah6Fs+oKvnycbM7wWjnwUSmbprH7K+Fd9ai0f3P3P+yRBg2IPMZHoVbNzXTK3FT2h2UelVjRJsMjmptJTDcaLYODhzQnGEoKxU/jKFbQU1EF1XkomohOqogJGotoBrBbUIL0NE63JYsShQWmpUzbzWLFBw4TeEzWLEQBamqGVtYoE21DcsWKEIcUu/MrFigUV2PyHUpILFiUJzeJzJ13nfUKw2ZcuBuIyNxmFixcvJ0zdPRZeGsQ4Yks3nbkD5ZO75ZLtiFixNXSIQcEtWaOCxYlZGAbSaDZoHQBM0lixKRDbCuK8bY6qx4DKj2g5hrnAZcAVixWYew10U+AoNO64taXSLkAnzXS1mD4FIwJIudTc5laWI4G/qFOX+ABhRGFYsXTMaJhEasWKAYKogvWLFAEFixYg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2" name="AutoShape 10" descr="data:image/jpeg;base64,/9j/4AAQSkZJRgABAQAAAQABAAD/2wCEAAkGBxQTEhUUExQVFRUXGBoYGBgYGBgXGhgdFxQXFxcYFxgYHCggGBolHBQXITEhJSkrLi4uFx8zODMsNygtLisBCgoKDg0OGhAQGiwkHyQsLCwsLCwsLCwsLCwsLCwsLC0sLCwsLCwsLCwsLCwsLCwsLCwsLCwsLCwsLCwsLCwsLP/AABEIAMIBAwMBIgACEQEDEQH/xAAcAAACAgMBAQAAAAAAAAAAAAADBAIFAAEGBwj/xAA9EAABAwIDBgQEBQIGAgMBAAABAAIRAyEEMUEFElFhcYEGkaHwEyKxwTJC0eHxUmIHFCNygrIzohaS0hX/xAAZAQACAwEAAAAAAAAAAAAAAAABAgADBAX/xAAoEQADAAICAgEEAgIDAAAAAAAAAQIDESExBBJBEyJhgTJRQvEzkbH/2gAMAwEAAhEDEQA/APRaaaYLJamARY3TdIQtRlQWm7JNA8EnkeSapkBKxgjSoVBJU5SO1sIatNzG1H0icnsiRHXMckBg73re8vO9ot2rgxvNqDE025ndLnAcXMMn/wCpTXh3/E+k+GYlnwnaObLmeWY9VU82nqlot+k2tzyd69uSH8MZytYbEtqDeY4PabgtII9FNz+AVqe1wUvg04QoDNYGzclYSEwCux/4yeCA10z7zWbQu8i8WnyUB9Qi+gIBj22+6qhxVxiBLY6hUrs47Iz0R9lxhakwr7CVN4fNmNVy2DqSI1VvgsWBG9fQkfopS4DLHdo0ZAJzCpK1FpyPZdHWjdsJBHRc/iaEXb5qY640S0awxIkKQqcwEKiCDNuf7rKjgjQExwPkQR0IOf7quxluMHj941TYcSIg++I1QcVULmmzrcQBPv7JVwxmUeJptNyIlJ1rGxjhp/KsKjZybB481XV2vcbq0QbwdV2RaT0zPMlXFF9onzMEdb3C5SmwtMz34K6w+IBAOR1y9gJGgpjtVwGvf9ls1mNbeZPATP3UHEkWb8uZMCZ8ktvSYnPioEA6oJvrr0TDqjS2HX5ixPXVL12659v0QmYgtIEx6draoi7J7vJx8v0WIrdof2t7yT5lYgNs65rbzATW7MoAEKVOrexQ0IHhHpxYoTZ1Q31IyHJKxhw1AEJ1RLtfwupCdUCEt5cr4v8AA9HEt+JSAp1jJkWa8jR4GR/uF+MrqHt5qVG7SOFx90tSqWmPNOeUeHYDamK2dVLDvCD8zDl1HCeIz5r07wx4tp4sQPlqC5ac44g6ovijw2zF04MNqNHyPjLkeLV49i8LVwlQ/iZUpm44cCDqDxCx17YK/DNa9c6/J74a5WNPVcb4G8YtxY+HVhtYeTxxH93Jdg081si1S2jJcOXpldiAC83KCABbsjVKo3jFroNYQZjP3KffAhB065KrxTYcrN7ogafqksa1GSMDhXx7+qtqD5F7iL8ufuVSU3QVZ4SrGvvmmfQF2XOz8UR8hPQm0jhKFj8NJ4dPdklXaIBbkeF4P3Wf5tzRe40lKl8oZsCGkGCO63XbrMEG3OVo4oOPDkFttTeEDT7JmKiNCseh9DyR24u8Ot7ulH3ygcdOygXGIORyStDJi2PoFrrRGY/dKtrcc1YVzaSeQ1Pqqyq0aX+idMVhXFmZH1QqbxNhbQBKmkQcs0SmYsQO2aLfAEPNqcT096laa6LkyOfHtZYx4i09zJ7aINZ4i4+iVBCVDN9DqlH4Z4G9eNdf4RsKzeyy0nVNVWBtnCx4kfSUUDYiKo1Lp98ViHUY4EgN8oI7GFigTsqFS2ZR6VcASbH18pVGK5N5IRROZuk9gaLU4pzrNBRKYORAvxvcfykaRnQjvb6pj4doBM+oQCMMtwB5BM0wYSFOlcyTOsBN0zCAdk3uUKFWHArGwghQI7WbB5HJc1418NDFUt5tqzB8pt8wzLDxnTgepXQUKu8IOei2JQqVS0wzTl7R87ODqb95hLHNO8IMFpEHzle0+C9vjGYcVDAqN+Wo0aOGo5HNcP8A4nbBFKqK7BDKpO8BkH5ns6567yo/Bm2/8piQ6/w3Q2oP7dHdiVhx08VerN9ys0eyPXKpuep+qkIiD2QqeIDhnbMcwbqTnSt/wc35AOEGPVAxAlvFO1BNj2lKVBa38/oomFlc83TuGqRrmlajLotA25hOgFuxwI4z7sUHlvOHCT9FCnVjSeI1HRSxABu0ieBz7jNBdhfQF+HnPzW6DYlvEfZZ8YZHTy/hB+L8wINvp3Rb4AiDnSZClv8AmeRWV2wTHdKOrGbIDDTamYc0meIhKPEHd0zUnvJzv5+4QMSTH6fcooDQviHO0EBLQRcpoYm1ySPP1S1V08uBRbAhrD1ZuZHvSyJXZHGY7BJUCRkYTu9OWXrPNAJEOLRIMAef6/yl6oM70m/omH0+pWvhTYphQjMS2Li6xRFAcHeaxTRC43ANb++Ga38Q8u0H0CIMJE3He/1QfgumL9Wwf/U3SaDsIcSRYSXHT3qiUq0WAk65355rVLCBo1Lj+Y5cwOeiO2G3JJshohN9fjIOkem8D9k5RqTwy0VQ7FNNtOmas8Pra0BQiCszWqgAW3zoh1crygMSpOi6bfeCk6dM5lH3iBChBPa+z2V6T6NT8Lx3BGThzBXi1TDtwld7cRSFQstulzg05Q/5YJaRz1XuNSYvIXIf4h7AFej8Zg/1KQvxezNwPMZj/kNVRnx+y38l+DJ6vXwyj2b4z3QGihS3Wiwbv/KDcRL585XRYPxLh6lzvste28Pt5LyfZ9fce08DF7yM4g8Rou+Gxaddgq0D8MnMSd2deYv/AAsM/V6iv0zVknGuaX7OpfiabhLKjX+YPdpEobjqMveS4Ha2GrYe72mNHiSPMZdCh7N8UOp/K4kg6/Y/ujPl5orWSRX40Utwz0Slhg6b9Es6nulC2JtZlUZgGMh79Ezjal1ux5VfM9GW8frw+zM/vb1U6Q5ifRwSzH8ffdSqM3RM21AMwtBUbrtGom+WY9VClf5cuFon1RBWD7C58p/dLEbrtZ0/QFH4AExjiAJ5X4WjuEKmfLinal234a+arwyBbRKE3W3m/hcR0Wm1OIzzNvNaa85/XXspB4uYuiiADSY42k+nnZbGGAyEHz8rqNY/0yO9lAPIFiCUyATqM4e+2i3TbGkKAcdYd3USTNioyaDGrxU21Es4LQYSoAP/AJrn6BYliFtMKXWKrkiWNLyBZsxJE2vxVQPEVSj/AOag5k6zIHIOBIVkzEzZxd2Ki+oBcg+mXOVRkl2uK0XS1Pa2Ls8ZUf6nc7TPvqpt21ReZ+KBwBH7rBgsM+7qDM/xFrfsJSdfYWFJgUyObXOEdpj0VDjMurRbvE+5LLC4xpyc0mPZtKvsJjGx+IXix78V59/8Wa5xFKrUbHHdIHkAtYnw1tGgN6lUFZo/pcQ7j+Bxv0BPRBXnS5SYVGF9PR6WHcCo/GjPJeY4Tx1VpEtrMIIzG7BHVpyXQYLxjSqXMEC+e6R2Ij6Iz5Kf8loleM/h7OxNS1o/VQ3iq3A7UpPI3XAg6focpVo+lmW3HqOo+6vVJ9FLhrtGvicbrQOf0UBB5KWhRFPG/F2xxQrbzBFN5JHIz+HsfQhXXgvaZDvhuydnyIyPdXm39nivTczUXbMZj3HdectqOov3XSWzAsCRfUHMjguflj0yJr9HQxX9THpnrtQhzSCARkQbgjmDmuC8U+FQA6pQyzLOHNvFvI5dMuj2BtHfZuuneaAOO8IzHEevFPF3kFqanJJlTrFR5Ls/aT6RFyCDf6Lv9l7cbXaLjej2bqg8VbAg/Gotlsy5o04mOH06Zc3g8S6m4EG3GPfFY3LxVtf7Nn25ZPV6bgbEnkiCpoVR7E2oKoANn6Xzz9c1c/FJFyPSfJdDHkVztGC4cVpgqjoPL35FM4WqTc9yfsUtUM9eSHJ9nLsE6ELUuEE7w5DVIvkmwPZRBlpvldbJLh8tuwUISDIN1CuFr4Dv6mgcSI9YICG5zwIlsaEQ4eiIQOJr06bC9+85ozDY3rmLTabqGAxdGtLqbyQPymxHCQEXF4TepvDi27Tw4WsvOsNWdQrB7bax2uFmzZax0muv6LseNXL/ALPRq5BNlEJehV32tcMiJ/i6PllPmtKe1sor+icKHwjopCodI+6K1hTCMz/Ln2FikXEarERdhhBFrKQJsCD75IIqwOHotOqwOqqNAUkEwLfRToNLZkA9R67yHRw8AF4vmB9zwTeHoF1zEDt2HkikBvQahTtOepzt2VrQPyj3oEjYNt2k/dMYYktGQz+yZiAtp7MpV27takx40JAkdHC47FcNt7wAWy7CuJGfwyfmH+1xz6HzK9Cao5i2aqvHNLksi6no8Sw+1a9B0EuBBggi9tDInsV1mxP8QnMgVG/LxEA9Yy8o6FdFt/w1TxQkgNqjJ3HSHRn1zHovMNobKq0KpY4XGmcjjwc3msN4nDNsZFaPYcFt2jiACxwDv6SYOXSJz4J8VLGy8F+IWEFriDnYkX5QV1ux/HFVjQ2p/qDK/wCuaePJaXIL8ZPo659SCbCJy+/Vcj4vwbRUD2j5amYP9Qz8xfzV9Q8TYOoN479N/D8Texj6gLlfGW1m1HBtOCxsknMTkUM+XHkn1T5Bgw3F7fRnh7GMZV/1S4NFgRoJiXDWLA8M+K7rEAjdmMgREEOHG3u68qoVS68jeFxz5Ecfquv8J+KB/wCOuGlgG60/mZb8s5ttkenALPizPG+S/NhVov3ri/EmwAwmowQw5gZMPHp/HBd1jcPuw9t6brgjSePDNKvMtINwcwbrfUzljgwxVYr5PO8HWNF4mQ0ETGkZEcI8sua7XZu1m1ZGThnzGht6rltsUBSfujLNvQzb6pHDYp1OHsn5SJH9I5Dh+3NYMV1ivT/f5N2WJyxtHolQjjZBdT1BCHhcQKjGvbk4TN+4W6gPRdZPfJzGtcDmDqEyDnHBPUwN0k7u7wF/MfwqfDOh0z1umyLkZwURQbyBcAEeUdv0Q2t4ao9anI0S3wp1UCCq2nguDxkFrfeq6/buK3KREy51h04/buuNxLoAGZv6lYfLpOpk2+POpbOy2E//AEgNBYcwrJonRI7GpltFo4iT9lZ0QtkcSkYq5ZKnRPsppmHPGFui3VOsNk/toraEDhDwKxWIKxT2AUlVkx/Kcw2HDfmcRvDIH8vYZlNYZrN61MgjUk+iLXpsBnXr+qKkt2DGH3hOepgH6nNHoyBAy1A5xr0SvxSNe2iDWxrhYkATOVz0jTnZEA6KMOkXPDID/dx6Jyg/5ReZm9uOkaKkxOI+X5d0Ho4x2H2ugtw+LeBu1aYBuIDgRdV5La6nY0Sn29HQVHELbVyOI2VjwSBVpu/5uHoWwlK+E2i38oI/sf8Av9lQ81ruGWrFD/yO7dyVZt7YjMUzddZ4kseM2nn/AG8QuOfj8W0S9tdnGAT9REJat4reJDar2mIgzPnvKm/KTWqkunxnvc0c3tHC7r3MdG81xaSLgkEgpP5m20+vQomJpOJJBJBMz9TaboTHDKO37foqF0avk2wb08VszkSVqgb5pjeB6pKemWShdzYsiU3ybkzlOvQrbRykKBMZj0U3vhhaOl2H4pqUIY6XU5yzz4A2XRP27h3DeaCBwB14AELzw1Le/NZSB0d+/wC6abqV9r0V3jmu0We3dqCtVBaIaBHvzSDKxAIN505ajO+vkoOsb++ii5gJ5e5Upey2+wpa4XR03heqWyw5H5m8jaQOov2K6FxkFcjsIw4CYI/DMQZvA1k5d+q6je1W3xsntOjn+Rj9a2SpuTBffqAlA5MsAWgzh3OkDih1qgaCTp7haxWKaxsuN8gAJJOgHNcrtXGviXmCRZgiGjTejN0dlVlzKF+S7Fhdv8CO1tofEqF3E25cI96lJ4CkatVrW3uJ5DU/VJYmoRbiu48I7GNOn8Rwh77/AO1ug75rHjh5K9ma8lKV6otqbIgDIJmmVprCjMpLopHOYZiL8ZBp0iiNoFFIRmjU5rFs4YrE2kDQX4RJi+uqGaD5/q5OMx5pk1haLnzEdQo78S7ennbyATNDbFawdZpZz+XX6qYwW78zmR1l/wBLeZU6AsXvJM6ZkhQrYpxHyOa0cv0SjEK9VgGd+g9hN4CoCxp0vbv+6rCLy75j0zVhhXDcsIufshsmhslSYhNI0RKZQATaDmhVqDHg77GvHBwDvqjGqRqhvqSo0FFBtHwhhqgljfhOOrLDu3Lyhef+IfDz6Doe2Acni7Xd9DyXr7jZK4sBw3XAOacwRIPYrNkwJ8zwy/HnqeHyjxM0XDn/ACpTyXY7X8PgOd8GBf8ACcs9Dn5rnMXhy2zmlp4Rn0Oqw5Iuf5I6OPJFfxYo3ktOBUnUNbxxHv6qLyZE5GwIyJz7Hkgk+x20QyEFRa6EV7J1QHCM0yaYHwHDytEoYciN1BQ6D2PbPxhbEHIzn9V3WGoh7A5uv90i4FieMz37Lzaibq52XtepRndNpB5W48Ry/VGKeOt/AmSFkn8nUGQb90DGY0MHF2gnM8+CSxfiQvFmNniAbWi5Jv6qvpVCPnMuccr9pJV+TyuNR2Zsfi6e7HnPLYe+7oPOJ0AP4R1zXLbRxu88mTE2z6Te+kXVjtXEkMgEEm5IkxpbnoD2yQPD2wjXdvOtTbmeJ/pb9yqYl2XZLUIZ8KbHNVwq1B/ptNv7yD/1H7cV6LRMpfDUQ0AAAAWAFgAOATlJuS6MQoWjnVbp7G6WHHBFbTCE18InxFYVBIWzCX+ItF6gA0hYl99YjohI4RukdRZAOHuBJ5/shU5jNHLvl1n3CO0Npi2PeXGG5ALTWE5i4UiFOUuwgQzOyawYO73P0CE5MYb8Pf8ARAgxTCIYQpWB3FEUITKxrhwQ2laJQCTc4IFY5IrXIWI0UGKPaH43dUruNdZwBHA3Ca2n+Mz7slWodh2U+O2BDiaLt08CT9c/NVWOwT23fSg5EtHyu5xlPuy7XeH8jkiUWa58P1uqX48/48F0+Ta75PPWUGXIMj/2b1Gbm8xcc1PFbOLmb1OCR+JoO8DzaR9M+ohdbjtl03TLW9RY+ipX7GfSO9RdP9p1/X0VLwNPev8Ao0z5Kpa/9OabhXQTBEDe7cRxHMIlWYa4jMfS32C6fAVmH5XDdfJO6Z7xPT0M80NrYEAOa0RffaPJrwOH5Sq6xprey2cmn0U9N1wmYtCVFMhzZkaEdyE2bDl/CprjgtXJOgOOWqPUql5AFgMgBn1QaNOArDZO78QfEFifKUUkhKbZDG7FJNFhG7vunlAEn0A811uDotY0NaIaBA98VPE4Xeax5MOE7oMXBz6XQaDzkt/juWto53kbT5LGnBTAKDh6RKY3BqYV5nJtK04rVtHAoe8oQICtF0LQKG+oiAKHrEDfWIkCMw7s4nXj9FN1Sc80FtQZzB4LRqkm8pRgiyVqVhShMcETBn5e5+yWq1YRsEZaRz/RMgDQcptCXBUw5EASVGVEuWigEI1yDiH3CkCg4k3QGSKvaZ+aUqExjRJQqTJU2TRlkSgTOdls0lhZGvdQBjnQUCq3WUxXIiBfjzShCIBDaOBFQcHD8J4FIYfEEjcqD5hbrYi/cjyV2DwVLtwbrw/iPMjU9j6LLnn1+9fs1+Ne/sf6KzFUoqERcE27/upfBJt3t5hSpg1Khf74AeiaaWttmfdysT72buloNgtnl0acOa6vZWwmNaHvE8AcjzMpLZ2DDGtq4h260gOZTFnOGjnnRvAa26JXa/iyTutvwA0VbunxC2xeO2+C22zjR+U2FuqSY6bqowpfUO88FoOmU9lastZdDxMLxy9/Jg8nKraS+B6lVTLHJOgnWhazMSKlK0AtFEhMuQHOWVHIcqAZPfW0JYoAGyojsckKZTbHKssHGFSJHNDa4cIWi/kiQFUE++abwLYaev2CCRaUzhDY9UUQ2pNWw1YSEwDTVJwjNa+MUMoBJsS+IddGStZ90o6QhiM1jHQpYt9wlm3PJQb4GQ9blKl6kKnAooqaJvdpCXqvGgW31LIL3IgNlVO3z8reM/Yn7BWYKqNvj5WzoSfIfuq8q+xluH/kRXHEbg62He598yqyriHOnnn0UsTW3u/pKBh2y8NEy4x5mFz1LOjdpHQbIovqQ57pYLAEA70WzOlo7K8o0Wi4aAhUqYaA0WAEDsjsK6GPFMI5eTI7eyTxzCNhje5slkSkFYxCyYRwKYbUMWskaR5pqiBkUNk0Ha4wsuoTHRS+IiA0aZWGis31B9REBL4SxC+IsUIJUXJlj0ix8phrkmhxoPKYCUpusitqIhGAZTGHNiOaVa4JjDm/qoQYcUFykShEokJrRKxDcVAokHpWs66YYQOZSlR0koDJi2JdBHRLvqSpY83CTL0Bt8BgUN1W6Hg9q0pLX0y4AxvBxnP+kx9Ve4TGYYmAKYdweIPYPz7Kl55XQ30qZTh8qbMFUdlTef8AiV1dPEFuTQOlvop/553BI/JfwgrB/bOapbBxDvyR1LR95XPeLsG+g5rXgTuyLyCJM/8AVejf/wBE8CuC/wARK5qOa64DWQAdS5zsuP5fRI81VwyyMUy9nD13GRpP6Jjw/RLq7dQJJ6D90Gu0b0CJuLHUA/ddl/h7suHvdVbLHMgAjXftBzBgaZqe8yuSVNU+BklSBXUv2FQdlvN6O/8A1KXf4YH5ah6Fs+oKvnycbM7wWjnwUSmbprH7K+Fd9ai0f3P3P+yRBg2IPMZHoVbNzXTK3FT2h2UelVjRJsMjmptJTDcaLYODhzQnGEoKxU/jKFbQU1EF1XkomohOqogJGotoBrBbUIL0NE63JYsShQWmpUzbzWLFBw4TeEzWLEQBamqGVtYoE21DcsWKEIcUu/MrFigUV2PyHUpILFiUJzeJzJ13nfUKw2ZcuBuIyNxmFixcvJ0zdPRZeGsQ4Yks3nbkD5ZO75ZLtiFixNXSIQcEtWaOCxYlZGAbSaDZoHQBM0lixKRDbCuK8bY6qx4DKj2g5hrnAZcAVixWYew10U+AoNO64taXSLkAnzXS1mD4FIwJIudTc5laWI4G/qFOX+ABhRGFYsXTMaJhEasWKAYKogvWLFAEFixYgQ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23" name="Picture 11" descr="C:\Users\тамара\Desktop\буква ф\скачанные файлы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1500198" cy="1589659"/>
          </a:xfrm>
          <a:prstGeom prst="rect">
            <a:avLst/>
          </a:prstGeom>
          <a:noFill/>
        </p:spPr>
      </p:pic>
      <p:pic>
        <p:nvPicPr>
          <p:cNvPr id="38924" name="Picture 12" descr="C:\Users\тамара\Desktop\буква ф\скачанные файлы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714488"/>
            <a:ext cx="2109785" cy="158030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000232" y="1428736"/>
            <a:ext cx="12858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 smtClean="0">
                <a:solidFill>
                  <a:srgbClr val="0070C0"/>
                </a:solidFill>
              </a:rPr>
              <a:t>ка</a:t>
            </a:r>
            <a:endParaRPr lang="ru-RU" sz="6000" b="1" dirty="0" smtClean="0">
              <a:solidFill>
                <a:srgbClr val="0070C0"/>
              </a:solidFill>
            </a:endParaRPr>
          </a:p>
          <a:p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2066" y="2000240"/>
            <a:ext cx="11224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пи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24" y="3071810"/>
            <a:ext cx="18984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ножка</a:t>
            </a:r>
            <a:endParaRPr lang="ru-RU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6286512" y="3429000"/>
            <a:ext cx="17732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пирог</a:t>
            </a:r>
            <a:endParaRPr lang="ru-RU" sz="4800" dirty="0"/>
          </a:p>
        </p:txBody>
      </p:sp>
      <p:sp>
        <p:nvSpPr>
          <p:cNvPr id="15" name="TextBox 14"/>
          <p:cNvSpPr txBox="1"/>
          <p:nvPr/>
        </p:nvSpPr>
        <p:spPr>
          <a:xfrm>
            <a:off x="3571868" y="3929066"/>
            <a:ext cx="10615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7</a:t>
            </a:r>
            <a:r>
              <a:rPr lang="ru-RU" sz="6000" b="1" dirty="0" smtClean="0">
                <a:solidFill>
                  <a:srgbClr val="C00000"/>
                </a:solidFill>
              </a:rPr>
              <a:t>я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9058" y="5143512"/>
            <a:ext cx="20552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семья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70C0"/>
                </a:solidFill>
              </a:rPr>
              <a:t>Оцениваем  работу  на  уроке</a:t>
            </a:r>
          </a:p>
        </p:txBody>
      </p:sp>
      <p:cxnSp>
        <p:nvCxnSpPr>
          <p:cNvPr id="5" name="Прямая со стрелкой 4"/>
          <p:cNvCxnSpPr>
            <a:endCxn id="12" idx="1"/>
          </p:cNvCxnSpPr>
          <p:nvPr/>
        </p:nvCxnSpPr>
        <p:spPr>
          <a:xfrm flipV="1">
            <a:off x="1785918" y="3344434"/>
            <a:ext cx="1143008" cy="870389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1857356" y="4429132"/>
            <a:ext cx="1214446" cy="142876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1804966" y="4662494"/>
            <a:ext cx="1409712" cy="1123960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85786" y="3643314"/>
            <a:ext cx="9220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Я</a:t>
            </a: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3240" y="4000504"/>
            <a:ext cx="41213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запомнила…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2928935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знаю…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8992" y="5357826"/>
            <a:ext cx="29424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смогла…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6088559"/>
            <a:ext cx="55007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Мне было трудно…</a:t>
            </a:r>
            <a:endParaRPr lang="ru-RU" sz="4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1571612"/>
            <a:ext cx="63579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Мне было интересно…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88913"/>
            <a:ext cx="7772400" cy="863600"/>
          </a:xfrm>
        </p:spPr>
        <p:txBody>
          <a:bodyPr/>
          <a:lstStyle/>
          <a:p>
            <a:r>
              <a:rPr lang="ru-RU" sz="2800">
                <a:latin typeface="Arial Black" pitchFamily="34" charset="0"/>
              </a:rPr>
              <a:t>Моё настроение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052513"/>
            <a:ext cx="3024187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052513"/>
            <a:ext cx="328612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4149725"/>
            <a:ext cx="26638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мара\Desktop\буква ф\Fil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4646310" cy="6364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азбу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82804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 Лишняя буква»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b="1" dirty="0" err="1" smtClean="0"/>
              <a:t>п</a:t>
            </a:r>
            <a:r>
              <a:rPr lang="ru-RU" sz="6000" b="1" dirty="0" smtClean="0"/>
              <a:t>  к  т  </a:t>
            </a:r>
            <a:r>
              <a:rPr lang="ru-RU" sz="6000" b="1" dirty="0" err="1" smtClean="0"/>
              <a:t>д</a:t>
            </a:r>
            <a:r>
              <a:rPr lang="ru-RU" sz="6000" b="1" dirty="0" smtClean="0"/>
              <a:t>  с</a:t>
            </a:r>
          </a:p>
          <a:p>
            <a:r>
              <a:rPr lang="ru-RU" sz="6000" b="1" dirty="0" smtClean="0"/>
              <a:t>в  </a:t>
            </a:r>
            <a:r>
              <a:rPr lang="ru-RU" sz="6000" b="1" dirty="0" err="1" smtClean="0"/>
              <a:t>д</a:t>
            </a:r>
            <a:r>
              <a:rPr lang="ru-RU" sz="6000" b="1" dirty="0" smtClean="0"/>
              <a:t>  е  г  </a:t>
            </a:r>
            <a:r>
              <a:rPr lang="ru-RU" sz="6000" b="1" dirty="0" err="1" smtClean="0"/>
              <a:t>р</a:t>
            </a:r>
            <a:endParaRPr lang="ru-RU" sz="6000" b="1" dirty="0" smtClean="0"/>
          </a:p>
          <a:p>
            <a:r>
              <a:rPr lang="ru-RU" sz="6000" b="1" dirty="0" smtClean="0"/>
              <a:t>у  о  э  </a:t>
            </a:r>
            <a:r>
              <a:rPr lang="ru-RU" sz="6000" b="1" dirty="0" err="1" smtClean="0"/>
              <a:t>ы</a:t>
            </a:r>
            <a:r>
              <a:rPr lang="ru-RU" sz="6000" b="1" dirty="0" smtClean="0"/>
              <a:t>  </a:t>
            </a:r>
            <a:r>
              <a:rPr lang="ru-RU" sz="6000" b="1" dirty="0" err="1" smtClean="0"/>
              <a:t>р</a:t>
            </a:r>
            <a:endParaRPr lang="ru-RU" sz="6000" b="1" dirty="0" smtClean="0"/>
          </a:p>
          <a:p>
            <a:r>
              <a:rPr lang="ru-RU" sz="6000" b="1" dirty="0" smtClean="0"/>
              <a:t>я  ё  </a:t>
            </a:r>
            <a:r>
              <a:rPr lang="ru-RU" sz="6000" b="1" dirty="0" err="1" smtClean="0"/>
              <a:t>ю</a:t>
            </a:r>
            <a:r>
              <a:rPr lang="ru-RU" sz="6000" b="1" dirty="0" smtClean="0"/>
              <a:t>  </a:t>
            </a:r>
            <a:r>
              <a:rPr lang="ru-RU" sz="6000" b="1" dirty="0" err="1" smtClean="0"/>
              <a:t>е</a:t>
            </a:r>
            <a:r>
              <a:rPr lang="ru-RU" sz="6000" b="1" dirty="0" smtClean="0"/>
              <a:t>  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714488"/>
          <a:ext cx="2643205" cy="3505200"/>
        </p:xfrm>
        <a:graphic>
          <a:graphicData uri="http://schemas.openxmlformats.org/drawingml/2006/table">
            <a:tbl>
              <a:tblPr/>
              <a:tblGrid>
                <a:gridCol w="500066"/>
                <a:gridCol w="557216"/>
                <a:gridCol w="528641"/>
                <a:gridCol w="528641"/>
                <a:gridCol w="528641"/>
              </a:tblGrid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5286380" y="1643050"/>
          <a:ext cx="2643205" cy="3505200"/>
        </p:xfrm>
        <a:graphic>
          <a:graphicData uri="http://schemas.openxmlformats.org/drawingml/2006/table">
            <a:tbl>
              <a:tblPr/>
              <a:tblGrid>
                <a:gridCol w="528641"/>
                <a:gridCol w="528641"/>
                <a:gridCol w="528641"/>
                <a:gridCol w="528641"/>
                <a:gridCol w="528641"/>
              </a:tblGrid>
              <a:tr h="4248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err="1"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err="1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err="1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err="1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40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28596" y="1785926"/>
            <a:ext cx="790017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ветке дерева сидел воробей.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Прилетела ворона, села рядом 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прогнала его.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Стыдно вороне!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1412875"/>
            <a:ext cx="8296275" cy="33115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dirty="0" smtClean="0"/>
              <a:t>Буква Ф, </a:t>
            </a:r>
            <a:br>
              <a:rPr lang="ru-RU" sz="7200" dirty="0" smtClean="0"/>
            </a:br>
            <a:r>
              <a:rPr lang="ru-RU" sz="7200" dirty="0"/>
              <a:t/>
            </a:r>
            <a:br>
              <a:rPr lang="ru-RU" sz="7200" dirty="0"/>
            </a:br>
            <a:r>
              <a:rPr lang="ru-RU" sz="7200" dirty="0" smtClean="0"/>
              <a:t>звуки     </a:t>
            </a:r>
            <a:r>
              <a:rPr lang="en-US" sz="7200" dirty="0" smtClean="0"/>
              <a:t>[</a:t>
            </a:r>
            <a:r>
              <a:rPr lang="ru-RU" sz="7200" dirty="0" smtClean="0"/>
              <a:t>ф</a:t>
            </a:r>
            <a:r>
              <a:rPr lang="en-US" sz="7200" dirty="0" smtClean="0"/>
              <a:t>]</a:t>
            </a:r>
            <a:r>
              <a:rPr lang="ru-RU" sz="7200" dirty="0" smtClean="0"/>
              <a:t>,  </a:t>
            </a:r>
            <a:r>
              <a:rPr lang="en-US" sz="7200" dirty="0" smtClean="0"/>
              <a:t>[</a:t>
            </a:r>
            <a:r>
              <a:rPr lang="ru-RU" sz="7200" dirty="0" smtClean="0"/>
              <a:t>ф</a:t>
            </a:r>
            <a:r>
              <a:rPr lang="en-US" sz="7200" dirty="0" smtClean="0"/>
              <a:t>’]</a:t>
            </a:r>
            <a:endParaRPr lang="ru-RU" sz="7200" dirty="0" smtClean="0"/>
          </a:p>
        </p:txBody>
      </p: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188913"/>
            <a:ext cx="2824162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478</TotalTime>
  <Words>277</Words>
  <Application>Microsoft Office PowerPoint</Application>
  <PresentationFormat>Экран (4:3)</PresentationFormat>
  <Paragraphs>127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Согласные звуки [ф], [ф,], буква Ф. Чтение слогов и слов с буквой ф.</vt:lpstr>
      <vt:lpstr>Слайд 2</vt:lpstr>
      <vt:lpstr>Моё настроение</vt:lpstr>
      <vt:lpstr>Слайд 4</vt:lpstr>
      <vt:lpstr>Слайд 5</vt:lpstr>
      <vt:lpstr>« Лишняя буква»</vt:lpstr>
      <vt:lpstr>Слайд 7</vt:lpstr>
      <vt:lpstr>Слайд 8</vt:lpstr>
      <vt:lpstr>Буква Ф,   звуки     [ф],  [ф’]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                           Прочитайте слова</vt:lpstr>
      <vt:lpstr>Слайд 20</vt:lpstr>
      <vt:lpstr>Слайд 21</vt:lpstr>
      <vt:lpstr>Слайд 22</vt:lpstr>
      <vt:lpstr>Слайд 23</vt:lpstr>
      <vt:lpstr>Оцениваем  работу  на  уроке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Согласные звуки [ф], [ф,], буква Ф. Чтение слогов и слов с буквой ф.</dc:title>
  <dc:creator>тамара</dc:creator>
  <cp:lastModifiedBy>тамара</cp:lastModifiedBy>
  <cp:revision>50</cp:revision>
  <dcterms:created xsi:type="dcterms:W3CDTF">2015-11-22T07:15:26Z</dcterms:created>
  <dcterms:modified xsi:type="dcterms:W3CDTF">2015-12-14T11:40:49Z</dcterms:modified>
</cp:coreProperties>
</file>