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73" r:id="rId5"/>
    <p:sldId id="263" r:id="rId6"/>
    <p:sldId id="264" r:id="rId7"/>
    <p:sldId id="265" r:id="rId8"/>
    <p:sldId id="282" r:id="rId9"/>
    <p:sldId id="266" r:id="rId10"/>
    <p:sldId id="275" r:id="rId11"/>
    <p:sldId id="267" r:id="rId12"/>
    <p:sldId id="268" r:id="rId13"/>
    <p:sldId id="269" r:id="rId14"/>
    <p:sldId id="292" r:id="rId15"/>
    <p:sldId id="277" r:id="rId16"/>
    <p:sldId id="278" r:id="rId17"/>
    <p:sldId id="283" r:id="rId18"/>
    <p:sldId id="284" r:id="rId19"/>
    <p:sldId id="285" r:id="rId20"/>
    <p:sldId id="279" r:id="rId21"/>
    <p:sldId id="286" r:id="rId22"/>
    <p:sldId id="290" r:id="rId23"/>
    <p:sldId id="288" r:id="rId24"/>
    <p:sldId id="289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4A33"/>
    <a:srgbClr val="77943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CFF15-3245-4EA2-BF58-439763DEAD1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FBD924-1320-4114-9B5E-C1E935794CD6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5B4A33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5B4A33"/>
              </a:solidFill>
            </a:rPr>
            <a:t>Швейные машины</a:t>
          </a:r>
          <a:endParaRPr lang="ru-RU" sz="3200" b="1" dirty="0">
            <a:solidFill>
              <a:srgbClr val="5B4A33"/>
            </a:solidFill>
          </a:endParaRPr>
        </a:p>
      </dgm:t>
    </dgm:pt>
    <dgm:pt modelId="{3403EBDF-575E-47B0-B895-A34B97E7D276}" type="parTrans" cxnId="{955B62C4-1CD5-4265-9A40-ADD7E030A8F6}">
      <dgm:prSet/>
      <dgm:spPr/>
      <dgm:t>
        <a:bodyPr/>
        <a:lstStyle/>
        <a:p>
          <a:endParaRPr lang="ru-RU"/>
        </a:p>
      </dgm:t>
    </dgm:pt>
    <dgm:pt modelId="{C36FEF1D-3AE7-47C2-9E3B-49E228363997}" type="sibTrans" cxnId="{955B62C4-1CD5-4265-9A40-ADD7E030A8F6}">
      <dgm:prSet/>
      <dgm:spPr/>
      <dgm:t>
        <a:bodyPr/>
        <a:lstStyle/>
        <a:p>
          <a:endParaRPr lang="ru-RU"/>
        </a:p>
      </dgm:t>
    </dgm:pt>
    <dgm:pt modelId="{4D604E94-011A-48BC-B403-F82C4301C22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5B4A33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5B4A33"/>
              </a:solidFill>
            </a:rPr>
            <a:t>Промышленные</a:t>
          </a:r>
          <a:endParaRPr lang="ru-RU" sz="3200" b="1" dirty="0">
            <a:solidFill>
              <a:srgbClr val="5B4A33"/>
            </a:solidFill>
          </a:endParaRPr>
        </a:p>
      </dgm:t>
    </dgm:pt>
    <dgm:pt modelId="{A33DCB5A-4068-44EB-A0D6-E173F4DF81DA}" type="parTrans" cxnId="{E5EC7BA8-36F9-4F1E-8D2C-DDBCAB76C50F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D835469-9B55-41A5-A68C-7C04847D8AB4}" type="sibTrans" cxnId="{E5EC7BA8-36F9-4F1E-8D2C-DDBCAB76C50F}">
      <dgm:prSet/>
      <dgm:spPr/>
      <dgm:t>
        <a:bodyPr/>
        <a:lstStyle/>
        <a:p>
          <a:endParaRPr lang="ru-RU"/>
        </a:p>
      </dgm:t>
    </dgm:pt>
    <dgm:pt modelId="{7969EF59-3BD4-4044-B6A3-D5471E00BE70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5B4A33"/>
          </a:solidFill>
        </a:ln>
      </dgm:spPr>
      <dgm:t>
        <a:bodyPr/>
        <a:lstStyle/>
        <a:p>
          <a:r>
            <a:rPr lang="ru-RU" sz="3200" b="1" dirty="0" smtClean="0">
              <a:solidFill>
                <a:srgbClr val="5B4A33"/>
              </a:solidFill>
            </a:rPr>
            <a:t>Бытовые</a:t>
          </a:r>
          <a:endParaRPr lang="ru-RU" sz="3200" b="1" dirty="0">
            <a:solidFill>
              <a:srgbClr val="5B4A33"/>
            </a:solidFill>
          </a:endParaRPr>
        </a:p>
      </dgm:t>
    </dgm:pt>
    <dgm:pt modelId="{5ECE7D41-11A3-4BFF-A48D-E8A8DF3529B7}" type="parTrans" cxnId="{D598F3A5-5C02-495B-B136-30CF84F94695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19F06D3-1608-40F5-A02E-2890C5ECF640}" type="sibTrans" cxnId="{D598F3A5-5C02-495B-B136-30CF84F94695}">
      <dgm:prSet/>
      <dgm:spPr/>
      <dgm:t>
        <a:bodyPr/>
        <a:lstStyle/>
        <a:p>
          <a:endParaRPr lang="ru-RU"/>
        </a:p>
      </dgm:t>
    </dgm:pt>
    <dgm:pt modelId="{C8B63420-58FC-45D9-B0F7-A382788FC7F3}" type="pres">
      <dgm:prSet presAssocID="{B12CFF15-3245-4EA2-BF58-439763DEAD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664B62-EF09-4DEE-9BF6-D28C102F5BA9}" type="pres">
      <dgm:prSet presAssocID="{07FBD924-1320-4114-9B5E-C1E935794CD6}" presName="hierRoot1" presStyleCnt="0"/>
      <dgm:spPr/>
    </dgm:pt>
    <dgm:pt modelId="{019D2108-E16B-476C-A3AF-FB39274ED967}" type="pres">
      <dgm:prSet presAssocID="{07FBD924-1320-4114-9B5E-C1E935794CD6}" presName="composite" presStyleCnt="0"/>
      <dgm:spPr/>
    </dgm:pt>
    <dgm:pt modelId="{4113E02B-6F86-4200-8429-A10E66426A41}" type="pres">
      <dgm:prSet presAssocID="{07FBD924-1320-4114-9B5E-C1E935794CD6}" presName="background" presStyleLbl="node0" presStyleIdx="0" presStyleCn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/>
      </dgm:spPr>
    </dgm:pt>
    <dgm:pt modelId="{816A0CCF-1256-4010-B4EC-F12FA8748AC4}" type="pres">
      <dgm:prSet presAssocID="{07FBD924-1320-4114-9B5E-C1E935794CD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BF0ACE-F654-461A-8E79-FCFF2FFD587E}" type="pres">
      <dgm:prSet presAssocID="{07FBD924-1320-4114-9B5E-C1E935794CD6}" presName="hierChild2" presStyleCnt="0"/>
      <dgm:spPr/>
    </dgm:pt>
    <dgm:pt modelId="{0C263EE9-976A-4D4D-A8B9-AE3B81857E0A}" type="pres">
      <dgm:prSet presAssocID="{5ECE7D41-11A3-4BFF-A48D-E8A8DF3529B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791BEE8-A1BE-4F87-8AD4-292D8B5885E5}" type="pres">
      <dgm:prSet presAssocID="{7969EF59-3BD4-4044-B6A3-D5471E00BE70}" presName="hierRoot2" presStyleCnt="0"/>
      <dgm:spPr/>
    </dgm:pt>
    <dgm:pt modelId="{3D6DBAA4-9652-4838-BD08-EE23375D9C46}" type="pres">
      <dgm:prSet presAssocID="{7969EF59-3BD4-4044-B6A3-D5471E00BE70}" presName="composite2" presStyleCnt="0"/>
      <dgm:spPr/>
    </dgm:pt>
    <dgm:pt modelId="{B6648677-F697-4E90-8D90-9E6871827634}" type="pres">
      <dgm:prSet presAssocID="{7969EF59-3BD4-4044-B6A3-D5471E00BE70}" presName="background2" presStyleLbl="node2" presStyleIdx="0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D9DE80AE-A522-476D-A820-C047524B8AF0}" type="pres">
      <dgm:prSet presAssocID="{7969EF59-3BD4-4044-B6A3-D5471E00BE7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1BAA52-E577-4878-BDB9-9435D9B80FF1}" type="pres">
      <dgm:prSet presAssocID="{7969EF59-3BD4-4044-B6A3-D5471E00BE70}" presName="hierChild3" presStyleCnt="0"/>
      <dgm:spPr/>
    </dgm:pt>
    <dgm:pt modelId="{1A732894-0752-42ED-B313-66918DC6C53C}" type="pres">
      <dgm:prSet presAssocID="{A33DCB5A-4068-44EB-A0D6-E173F4DF81D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0148A0C-C1EF-4EEE-92CE-7D5FDFEA495F}" type="pres">
      <dgm:prSet presAssocID="{4D604E94-011A-48BC-B403-F82C4301C220}" presName="hierRoot2" presStyleCnt="0"/>
      <dgm:spPr/>
    </dgm:pt>
    <dgm:pt modelId="{A7055EFE-9BC2-41F0-BF72-C9F1BE00020E}" type="pres">
      <dgm:prSet presAssocID="{4D604E94-011A-48BC-B403-F82C4301C220}" presName="composite2" presStyleCnt="0"/>
      <dgm:spPr/>
    </dgm:pt>
    <dgm:pt modelId="{C8106710-B529-4028-9C20-6815B5916F16}" type="pres">
      <dgm:prSet presAssocID="{4D604E94-011A-48BC-B403-F82C4301C220}" presName="background2" presStyleLbl="node2" presStyleIdx="1" presStyleCnt="2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4D19C241-9481-4A05-9B54-CA1E239A558A}" type="pres">
      <dgm:prSet presAssocID="{4D604E94-011A-48BC-B403-F82C4301C220}" presName="text2" presStyleLbl="fgAcc2" presStyleIdx="1" presStyleCnt="2" custScaleX="1037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F68BB4-123E-4AC1-B271-3C8C554E89DF}" type="pres">
      <dgm:prSet presAssocID="{4D604E94-011A-48BC-B403-F82C4301C220}" presName="hierChild3" presStyleCnt="0"/>
      <dgm:spPr/>
    </dgm:pt>
  </dgm:ptLst>
  <dgm:cxnLst>
    <dgm:cxn modelId="{670C5669-ED11-4714-9229-954F66A0F838}" type="presOf" srcId="{A33DCB5A-4068-44EB-A0D6-E173F4DF81DA}" destId="{1A732894-0752-42ED-B313-66918DC6C53C}" srcOrd="0" destOrd="0" presId="urn:microsoft.com/office/officeart/2005/8/layout/hierarchy1"/>
    <dgm:cxn modelId="{E5EC7BA8-36F9-4F1E-8D2C-DDBCAB76C50F}" srcId="{07FBD924-1320-4114-9B5E-C1E935794CD6}" destId="{4D604E94-011A-48BC-B403-F82C4301C220}" srcOrd="1" destOrd="0" parTransId="{A33DCB5A-4068-44EB-A0D6-E173F4DF81DA}" sibTransId="{5D835469-9B55-41A5-A68C-7C04847D8AB4}"/>
    <dgm:cxn modelId="{D598F3A5-5C02-495B-B136-30CF84F94695}" srcId="{07FBD924-1320-4114-9B5E-C1E935794CD6}" destId="{7969EF59-3BD4-4044-B6A3-D5471E00BE70}" srcOrd="0" destOrd="0" parTransId="{5ECE7D41-11A3-4BFF-A48D-E8A8DF3529B7}" sibTransId="{A19F06D3-1608-40F5-A02E-2890C5ECF640}"/>
    <dgm:cxn modelId="{78A609E6-D79E-43D2-B780-797F33A14C0B}" type="presOf" srcId="{B12CFF15-3245-4EA2-BF58-439763DEAD19}" destId="{C8B63420-58FC-45D9-B0F7-A382788FC7F3}" srcOrd="0" destOrd="0" presId="urn:microsoft.com/office/officeart/2005/8/layout/hierarchy1"/>
    <dgm:cxn modelId="{4C4A4074-525E-4B57-8DDB-6749504FD9AE}" type="presOf" srcId="{07FBD924-1320-4114-9B5E-C1E935794CD6}" destId="{816A0CCF-1256-4010-B4EC-F12FA8748AC4}" srcOrd="0" destOrd="0" presId="urn:microsoft.com/office/officeart/2005/8/layout/hierarchy1"/>
    <dgm:cxn modelId="{420DC742-8309-4E5C-B044-BD61785B4A5E}" type="presOf" srcId="{5ECE7D41-11A3-4BFF-A48D-E8A8DF3529B7}" destId="{0C263EE9-976A-4D4D-A8B9-AE3B81857E0A}" srcOrd="0" destOrd="0" presId="urn:microsoft.com/office/officeart/2005/8/layout/hierarchy1"/>
    <dgm:cxn modelId="{AD9DEC70-3030-48EF-9DE6-0127DD6CB381}" type="presOf" srcId="{7969EF59-3BD4-4044-B6A3-D5471E00BE70}" destId="{D9DE80AE-A522-476D-A820-C047524B8AF0}" srcOrd="0" destOrd="0" presId="urn:microsoft.com/office/officeart/2005/8/layout/hierarchy1"/>
    <dgm:cxn modelId="{955B62C4-1CD5-4265-9A40-ADD7E030A8F6}" srcId="{B12CFF15-3245-4EA2-BF58-439763DEAD19}" destId="{07FBD924-1320-4114-9B5E-C1E935794CD6}" srcOrd="0" destOrd="0" parTransId="{3403EBDF-575E-47B0-B895-A34B97E7D276}" sibTransId="{C36FEF1D-3AE7-47C2-9E3B-49E228363997}"/>
    <dgm:cxn modelId="{0B0002FA-6B21-4E14-B6C0-54DFEB4E87C3}" type="presOf" srcId="{4D604E94-011A-48BC-B403-F82C4301C220}" destId="{4D19C241-9481-4A05-9B54-CA1E239A558A}" srcOrd="0" destOrd="0" presId="urn:microsoft.com/office/officeart/2005/8/layout/hierarchy1"/>
    <dgm:cxn modelId="{B78AAED4-C81C-4FD8-A34E-96DDB9B5D176}" type="presParOf" srcId="{C8B63420-58FC-45D9-B0F7-A382788FC7F3}" destId="{70664B62-EF09-4DEE-9BF6-D28C102F5BA9}" srcOrd="0" destOrd="0" presId="urn:microsoft.com/office/officeart/2005/8/layout/hierarchy1"/>
    <dgm:cxn modelId="{BA15C731-5ECA-4923-8E61-2823B53BFE3A}" type="presParOf" srcId="{70664B62-EF09-4DEE-9BF6-D28C102F5BA9}" destId="{019D2108-E16B-476C-A3AF-FB39274ED967}" srcOrd="0" destOrd="0" presId="urn:microsoft.com/office/officeart/2005/8/layout/hierarchy1"/>
    <dgm:cxn modelId="{36AC35EF-5F9C-4ECD-82CA-569630659C5B}" type="presParOf" srcId="{019D2108-E16B-476C-A3AF-FB39274ED967}" destId="{4113E02B-6F86-4200-8429-A10E66426A41}" srcOrd="0" destOrd="0" presId="urn:microsoft.com/office/officeart/2005/8/layout/hierarchy1"/>
    <dgm:cxn modelId="{26A7E256-B016-4A79-868A-C88314B995E5}" type="presParOf" srcId="{019D2108-E16B-476C-A3AF-FB39274ED967}" destId="{816A0CCF-1256-4010-B4EC-F12FA8748AC4}" srcOrd="1" destOrd="0" presId="urn:microsoft.com/office/officeart/2005/8/layout/hierarchy1"/>
    <dgm:cxn modelId="{066432E8-8C34-47A0-917C-B5208F8A913D}" type="presParOf" srcId="{70664B62-EF09-4DEE-9BF6-D28C102F5BA9}" destId="{D7BF0ACE-F654-461A-8E79-FCFF2FFD587E}" srcOrd="1" destOrd="0" presId="urn:microsoft.com/office/officeart/2005/8/layout/hierarchy1"/>
    <dgm:cxn modelId="{1ADAC68F-2D6C-42C7-B96D-77CCBDC69821}" type="presParOf" srcId="{D7BF0ACE-F654-461A-8E79-FCFF2FFD587E}" destId="{0C263EE9-976A-4D4D-A8B9-AE3B81857E0A}" srcOrd="0" destOrd="0" presId="urn:microsoft.com/office/officeart/2005/8/layout/hierarchy1"/>
    <dgm:cxn modelId="{F9D57AEF-FDA2-48E3-A3A4-5D7F50AA5BF1}" type="presParOf" srcId="{D7BF0ACE-F654-461A-8E79-FCFF2FFD587E}" destId="{B791BEE8-A1BE-4F87-8AD4-292D8B5885E5}" srcOrd="1" destOrd="0" presId="urn:microsoft.com/office/officeart/2005/8/layout/hierarchy1"/>
    <dgm:cxn modelId="{D62188F6-2802-4A3E-89D6-892ED7B32714}" type="presParOf" srcId="{B791BEE8-A1BE-4F87-8AD4-292D8B5885E5}" destId="{3D6DBAA4-9652-4838-BD08-EE23375D9C46}" srcOrd="0" destOrd="0" presId="urn:microsoft.com/office/officeart/2005/8/layout/hierarchy1"/>
    <dgm:cxn modelId="{557F65A6-D224-42F1-AE7A-0EE3607F3583}" type="presParOf" srcId="{3D6DBAA4-9652-4838-BD08-EE23375D9C46}" destId="{B6648677-F697-4E90-8D90-9E6871827634}" srcOrd="0" destOrd="0" presId="urn:microsoft.com/office/officeart/2005/8/layout/hierarchy1"/>
    <dgm:cxn modelId="{97A406F3-000D-4A73-9559-EF5388DAADBC}" type="presParOf" srcId="{3D6DBAA4-9652-4838-BD08-EE23375D9C46}" destId="{D9DE80AE-A522-476D-A820-C047524B8AF0}" srcOrd="1" destOrd="0" presId="urn:microsoft.com/office/officeart/2005/8/layout/hierarchy1"/>
    <dgm:cxn modelId="{6B822AFF-1655-4A45-8D7D-C660CD13CF71}" type="presParOf" srcId="{B791BEE8-A1BE-4F87-8AD4-292D8B5885E5}" destId="{E51BAA52-E577-4878-BDB9-9435D9B80FF1}" srcOrd="1" destOrd="0" presId="urn:microsoft.com/office/officeart/2005/8/layout/hierarchy1"/>
    <dgm:cxn modelId="{0AC26C41-C6BD-460A-B1BD-EE8369B6B247}" type="presParOf" srcId="{D7BF0ACE-F654-461A-8E79-FCFF2FFD587E}" destId="{1A732894-0752-42ED-B313-66918DC6C53C}" srcOrd="2" destOrd="0" presId="urn:microsoft.com/office/officeart/2005/8/layout/hierarchy1"/>
    <dgm:cxn modelId="{82B80C1F-1DE3-4C8E-B313-FA5CBCC3D3CD}" type="presParOf" srcId="{D7BF0ACE-F654-461A-8E79-FCFF2FFD587E}" destId="{10148A0C-C1EF-4EEE-92CE-7D5FDFEA495F}" srcOrd="3" destOrd="0" presId="urn:microsoft.com/office/officeart/2005/8/layout/hierarchy1"/>
    <dgm:cxn modelId="{944884E9-E78C-45E6-93E3-9A7F06035B01}" type="presParOf" srcId="{10148A0C-C1EF-4EEE-92CE-7D5FDFEA495F}" destId="{A7055EFE-9BC2-41F0-BF72-C9F1BE00020E}" srcOrd="0" destOrd="0" presId="urn:microsoft.com/office/officeart/2005/8/layout/hierarchy1"/>
    <dgm:cxn modelId="{F8807C4E-2870-4077-8B0A-7C49D71290AA}" type="presParOf" srcId="{A7055EFE-9BC2-41F0-BF72-C9F1BE00020E}" destId="{C8106710-B529-4028-9C20-6815B5916F16}" srcOrd="0" destOrd="0" presId="urn:microsoft.com/office/officeart/2005/8/layout/hierarchy1"/>
    <dgm:cxn modelId="{56AC3EA2-D03A-46FC-B2C5-56DAF3769918}" type="presParOf" srcId="{A7055EFE-9BC2-41F0-BF72-C9F1BE00020E}" destId="{4D19C241-9481-4A05-9B54-CA1E239A558A}" srcOrd="1" destOrd="0" presId="urn:microsoft.com/office/officeart/2005/8/layout/hierarchy1"/>
    <dgm:cxn modelId="{44EE2AF3-8769-4B53-8016-8EE16BB91A27}" type="presParOf" srcId="{10148A0C-C1EF-4EEE-92CE-7D5FDFEA495F}" destId="{30F68BB4-123E-4AC1-B271-3C8C554E89DF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CFF15-3245-4EA2-BF58-439763DEAD1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FBD924-1320-4114-9B5E-C1E935794CD6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5B4A33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5B4A33"/>
              </a:solidFill>
            </a:rPr>
            <a:t>Приводные устройства</a:t>
          </a:r>
          <a:endParaRPr lang="ru-RU" sz="2800" b="1" dirty="0">
            <a:solidFill>
              <a:srgbClr val="5B4A33"/>
            </a:solidFill>
          </a:endParaRPr>
        </a:p>
      </dgm:t>
    </dgm:pt>
    <dgm:pt modelId="{3403EBDF-575E-47B0-B895-A34B97E7D276}" type="parTrans" cxnId="{955B62C4-1CD5-4265-9A40-ADD7E030A8F6}">
      <dgm:prSet/>
      <dgm:spPr/>
      <dgm:t>
        <a:bodyPr/>
        <a:lstStyle/>
        <a:p>
          <a:endParaRPr lang="ru-RU"/>
        </a:p>
      </dgm:t>
    </dgm:pt>
    <dgm:pt modelId="{C36FEF1D-3AE7-47C2-9E3B-49E228363997}" type="sibTrans" cxnId="{955B62C4-1CD5-4265-9A40-ADD7E030A8F6}">
      <dgm:prSet/>
      <dgm:spPr/>
      <dgm:t>
        <a:bodyPr/>
        <a:lstStyle/>
        <a:p>
          <a:endParaRPr lang="ru-RU"/>
        </a:p>
      </dgm:t>
    </dgm:pt>
    <dgm:pt modelId="{2C122D7E-043B-402D-92D5-5FA6DA85A701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5B4A33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5B4A33"/>
              </a:solidFill>
            </a:rPr>
            <a:t>Ножной</a:t>
          </a:r>
          <a:endParaRPr lang="ru-RU" sz="2800" b="1" dirty="0">
            <a:solidFill>
              <a:srgbClr val="5B4A33"/>
            </a:solidFill>
          </a:endParaRPr>
        </a:p>
      </dgm:t>
    </dgm:pt>
    <dgm:pt modelId="{E494FC13-CEA4-42C9-A51F-C9CE9BB6813E}" type="parTrans" cxnId="{7D91E70B-847A-4184-ADFC-9AF2E714B3BB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88EBF9E-84AB-463E-82DB-BFA2F262AEA9}" type="sibTrans" cxnId="{7D91E70B-847A-4184-ADFC-9AF2E714B3BB}">
      <dgm:prSet/>
      <dgm:spPr/>
      <dgm:t>
        <a:bodyPr/>
        <a:lstStyle/>
        <a:p>
          <a:endParaRPr lang="ru-RU"/>
        </a:p>
      </dgm:t>
    </dgm:pt>
    <dgm:pt modelId="{4D604E94-011A-48BC-B403-F82C4301C22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5B4A33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5B4A33"/>
              </a:solidFill>
            </a:rPr>
            <a:t>Электрический</a:t>
          </a:r>
          <a:endParaRPr lang="ru-RU" sz="2800" b="1" dirty="0">
            <a:solidFill>
              <a:srgbClr val="5B4A33"/>
            </a:solidFill>
          </a:endParaRPr>
        </a:p>
      </dgm:t>
    </dgm:pt>
    <dgm:pt modelId="{A33DCB5A-4068-44EB-A0D6-E173F4DF81DA}" type="parTrans" cxnId="{E5EC7BA8-36F9-4F1E-8D2C-DDBCAB76C50F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D835469-9B55-41A5-A68C-7C04847D8AB4}" type="sibTrans" cxnId="{E5EC7BA8-36F9-4F1E-8D2C-DDBCAB76C50F}">
      <dgm:prSet/>
      <dgm:spPr/>
      <dgm:t>
        <a:bodyPr/>
        <a:lstStyle/>
        <a:p>
          <a:endParaRPr lang="ru-RU"/>
        </a:p>
      </dgm:t>
    </dgm:pt>
    <dgm:pt modelId="{7969EF59-3BD4-4044-B6A3-D5471E00BE70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rgbClr val="5B4A33"/>
          </a:solidFill>
        </a:ln>
      </dgm:spPr>
      <dgm:t>
        <a:bodyPr/>
        <a:lstStyle/>
        <a:p>
          <a:r>
            <a:rPr lang="ru-RU" sz="2800" b="1" dirty="0" smtClean="0">
              <a:solidFill>
                <a:srgbClr val="5B4A33"/>
              </a:solidFill>
            </a:rPr>
            <a:t>Ручной</a:t>
          </a:r>
          <a:endParaRPr lang="ru-RU" sz="2800" b="1" dirty="0">
            <a:solidFill>
              <a:srgbClr val="5B4A33"/>
            </a:solidFill>
          </a:endParaRPr>
        </a:p>
      </dgm:t>
    </dgm:pt>
    <dgm:pt modelId="{5ECE7D41-11A3-4BFF-A48D-E8A8DF3529B7}" type="parTrans" cxnId="{D598F3A5-5C02-495B-B136-30CF84F94695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A19F06D3-1608-40F5-A02E-2890C5ECF640}" type="sibTrans" cxnId="{D598F3A5-5C02-495B-B136-30CF84F94695}">
      <dgm:prSet/>
      <dgm:spPr/>
      <dgm:t>
        <a:bodyPr/>
        <a:lstStyle/>
        <a:p>
          <a:endParaRPr lang="ru-RU"/>
        </a:p>
      </dgm:t>
    </dgm:pt>
    <dgm:pt modelId="{C8B63420-58FC-45D9-B0F7-A382788FC7F3}" type="pres">
      <dgm:prSet presAssocID="{B12CFF15-3245-4EA2-BF58-439763DEAD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0664B62-EF09-4DEE-9BF6-D28C102F5BA9}" type="pres">
      <dgm:prSet presAssocID="{07FBD924-1320-4114-9B5E-C1E935794CD6}" presName="hierRoot1" presStyleCnt="0"/>
      <dgm:spPr/>
    </dgm:pt>
    <dgm:pt modelId="{019D2108-E16B-476C-A3AF-FB39274ED967}" type="pres">
      <dgm:prSet presAssocID="{07FBD924-1320-4114-9B5E-C1E935794CD6}" presName="composite" presStyleCnt="0"/>
      <dgm:spPr/>
    </dgm:pt>
    <dgm:pt modelId="{4113E02B-6F86-4200-8429-A10E66426A41}" type="pres">
      <dgm:prSet presAssocID="{07FBD924-1320-4114-9B5E-C1E935794CD6}" presName="background" presStyleLbl="node0" presStyleIdx="0" presStyleCn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/>
      </dgm:spPr>
    </dgm:pt>
    <dgm:pt modelId="{816A0CCF-1256-4010-B4EC-F12FA8748AC4}" type="pres">
      <dgm:prSet presAssocID="{07FBD924-1320-4114-9B5E-C1E935794CD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BF0ACE-F654-461A-8E79-FCFF2FFD587E}" type="pres">
      <dgm:prSet presAssocID="{07FBD924-1320-4114-9B5E-C1E935794CD6}" presName="hierChild2" presStyleCnt="0"/>
      <dgm:spPr/>
    </dgm:pt>
    <dgm:pt modelId="{0C263EE9-976A-4D4D-A8B9-AE3B81857E0A}" type="pres">
      <dgm:prSet presAssocID="{5ECE7D41-11A3-4BFF-A48D-E8A8DF3529B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791BEE8-A1BE-4F87-8AD4-292D8B5885E5}" type="pres">
      <dgm:prSet presAssocID="{7969EF59-3BD4-4044-B6A3-D5471E00BE70}" presName="hierRoot2" presStyleCnt="0"/>
      <dgm:spPr/>
    </dgm:pt>
    <dgm:pt modelId="{3D6DBAA4-9652-4838-BD08-EE23375D9C46}" type="pres">
      <dgm:prSet presAssocID="{7969EF59-3BD4-4044-B6A3-D5471E00BE70}" presName="composite2" presStyleCnt="0"/>
      <dgm:spPr/>
    </dgm:pt>
    <dgm:pt modelId="{B6648677-F697-4E90-8D90-9E6871827634}" type="pres">
      <dgm:prSet presAssocID="{7969EF59-3BD4-4044-B6A3-D5471E00BE70}" presName="background2" presStyleLbl="node2" presStyleIdx="0" presStyleCnt="3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D9DE80AE-A522-476D-A820-C047524B8AF0}" type="pres">
      <dgm:prSet presAssocID="{7969EF59-3BD4-4044-B6A3-D5471E00BE7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1BAA52-E577-4878-BDB9-9435D9B80FF1}" type="pres">
      <dgm:prSet presAssocID="{7969EF59-3BD4-4044-B6A3-D5471E00BE70}" presName="hierChild3" presStyleCnt="0"/>
      <dgm:spPr/>
    </dgm:pt>
    <dgm:pt modelId="{9963BD20-2CC7-43B7-8583-3C23BBA605F0}" type="pres">
      <dgm:prSet presAssocID="{E494FC13-CEA4-42C9-A51F-C9CE9BB6813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D7EA350-490F-4632-9AC6-6B65C13BA2F8}" type="pres">
      <dgm:prSet presAssocID="{2C122D7E-043B-402D-92D5-5FA6DA85A701}" presName="hierRoot2" presStyleCnt="0"/>
      <dgm:spPr/>
    </dgm:pt>
    <dgm:pt modelId="{77C9CACE-78F1-4780-9434-B108682DBFA7}" type="pres">
      <dgm:prSet presAssocID="{2C122D7E-043B-402D-92D5-5FA6DA85A701}" presName="composite2" presStyleCnt="0"/>
      <dgm:spPr/>
    </dgm:pt>
    <dgm:pt modelId="{1225EDB4-9508-4788-B7B3-C23B9055823C}" type="pres">
      <dgm:prSet presAssocID="{2C122D7E-043B-402D-92D5-5FA6DA85A701}" presName="background2" presStyleLbl="node2" presStyleIdx="1" presStyleCnt="3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7E63E8B4-A8D0-4055-89A9-6CA557748882}" type="pres">
      <dgm:prSet presAssocID="{2C122D7E-043B-402D-92D5-5FA6DA85A701}" presName="text2" presStyleLbl="fgAcc2" presStyleIdx="1" presStyleCnt="3" custLinFactNeighborX="890" custLinFactNeighborY="2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84C9C6-C0CF-4A99-9CF7-11A6B4E4C20A}" type="pres">
      <dgm:prSet presAssocID="{2C122D7E-043B-402D-92D5-5FA6DA85A701}" presName="hierChild3" presStyleCnt="0"/>
      <dgm:spPr/>
    </dgm:pt>
    <dgm:pt modelId="{1A732894-0752-42ED-B313-66918DC6C53C}" type="pres">
      <dgm:prSet presAssocID="{A33DCB5A-4068-44EB-A0D6-E173F4DF81DA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0148A0C-C1EF-4EEE-92CE-7D5FDFEA495F}" type="pres">
      <dgm:prSet presAssocID="{4D604E94-011A-48BC-B403-F82C4301C220}" presName="hierRoot2" presStyleCnt="0"/>
      <dgm:spPr/>
    </dgm:pt>
    <dgm:pt modelId="{A7055EFE-9BC2-41F0-BF72-C9F1BE00020E}" type="pres">
      <dgm:prSet presAssocID="{4D604E94-011A-48BC-B403-F82C4301C220}" presName="composite2" presStyleCnt="0"/>
      <dgm:spPr/>
    </dgm:pt>
    <dgm:pt modelId="{C8106710-B529-4028-9C20-6815B5916F16}" type="pres">
      <dgm:prSet presAssocID="{4D604E94-011A-48BC-B403-F82C4301C220}" presName="background2" presStyleLbl="node2" presStyleIdx="2" presStyleCnt="3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4D19C241-9481-4A05-9B54-CA1E239A558A}" type="pres">
      <dgm:prSet presAssocID="{4D604E94-011A-48BC-B403-F82C4301C220}" presName="text2" presStyleLbl="fgAcc2" presStyleIdx="2" presStyleCnt="3" custScaleX="1334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F68BB4-123E-4AC1-B271-3C8C554E89DF}" type="pres">
      <dgm:prSet presAssocID="{4D604E94-011A-48BC-B403-F82C4301C220}" presName="hierChild3" presStyleCnt="0"/>
      <dgm:spPr/>
    </dgm:pt>
  </dgm:ptLst>
  <dgm:cxnLst>
    <dgm:cxn modelId="{879CC0A5-D3E8-4427-B0B1-23ED31C54BAF}" type="presOf" srcId="{2C122D7E-043B-402D-92D5-5FA6DA85A701}" destId="{7E63E8B4-A8D0-4055-89A9-6CA557748882}" srcOrd="0" destOrd="0" presId="urn:microsoft.com/office/officeart/2005/8/layout/hierarchy1"/>
    <dgm:cxn modelId="{7D91E70B-847A-4184-ADFC-9AF2E714B3BB}" srcId="{07FBD924-1320-4114-9B5E-C1E935794CD6}" destId="{2C122D7E-043B-402D-92D5-5FA6DA85A701}" srcOrd="1" destOrd="0" parTransId="{E494FC13-CEA4-42C9-A51F-C9CE9BB6813E}" sibTransId="{D88EBF9E-84AB-463E-82DB-BFA2F262AEA9}"/>
    <dgm:cxn modelId="{63C0AA1B-9742-4595-8FBF-20EB45EB0A12}" type="presOf" srcId="{5ECE7D41-11A3-4BFF-A48D-E8A8DF3529B7}" destId="{0C263EE9-976A-4D4D-A8B9-AE3B81857E0A}" srcOrd="0" destOrd="0" presId="urn:microsoft.com/office/officeart/2005/8/layout/hierarchy1"/>
    <dgm:cxn modelId="{E5EC7BA8-36F9-4F1E-8D2C-DDBCAB76C50F}" srcId="{07FBD924-1320-4114-9B5E-C1E935794CD6}" destId="{4D604E94-011A-48BC-B403-F82C4301C220}" srcOrd="2" destOrd="0" parTransId="{A33DCB5A-4068-44EB-A0D6-E173F4DF81DA}" sibTransId="{5D835469-9B55-41A5-A68C-7C04847D8AB4}"/>
    <dgm:cxn modelId="{D598F3A5-5C02-495B-B136-30CF84F94695}" srcId="{07FBD924-1320-4114-9B5E-C1E935794CD6}" destId="{7969EF59-3BD4-4044-B6A3-D5471E00BE70}" srcOrd="0" destOrd="0" parTransId="{5ECE7D41-11A3-4BFF-A48D-E8A8DF3529B7}" sibTransId="{A19F06D3-1608-40F5-A02E-2890C5ECF640}"/>
    <dgm:cxn modelId="{A0B350C0-DCAB-4A7E-9405-DBF2AF0D32E8}" type="presOf" srcId="{E494FC13-CEA4-42C9-A51F-C9CE9BB6813E}" destId="{9963BD20-2CC7-43B7-8583-3C23BBA605F0}" srcOrd="0" destOrd="0" presId="urn:microsoft.com/office/officeart/2005/8/layout/hierarchy1"/>
    <dgm:cxn modelId="{6751C49A-00DB-4DC5-924E-CC29ADF1F484}" type="presOf" srcId="{4D604E94-011A-48BC-B403-F82C4301C220}" destId="{4D19C241-9481-4A05-9B54-CA1E239A558A}" srcOrd="0" destOrd="0" presId="urn:microsoft.com/office/officeart/2005/8/layout/hierarchy1"/>
    <dgm:cxn modelId="{DC07940C-1549-421B-8243-513644A381E2}" type="presOf" srcId="{7969EF59-3BD4-4044-B6A3-D5471E00BE70}" destId="{D9DE80AE-A522-476D-A820-C047524B8AF0}" srcOrd="0" destOrd="0" presId="urn:microsoft.com/office/officeart/2005/8/layout/hierarchy1"/>
    <dgm:cxn modelId="{5D095C76-6F49-4B91-BE35-4F83654598F6}" type="presOf" srcId="{A33DCB5A-4068-44EB-A0D6-E173F4DF81DA}" destId="{1A732894-0752-42ED-B313-66918DC6C53C}" srcOrd="0" destOrd="0" presId="urn:microsoft.com/office/officeart/2005/8/layout/hierarchy1"/>
    <dgm:cxn modelId="{955B62C4-1CD5-4265-9A40-ADD7E030A8F6}" srcId="{B12CFF15-3245-4EA2-BF58-439763DEAD19}" destId="{07FBD924-1320-4114-9B5E-C1E935794CD6}" srcOrd="0" destOrd="0" parTransId="{3403EBDF-575E-47B0-B895-A34B97E7D276}" sibTransId="{C36FEF1D-3AE7-47C2-9E3B-49E228363997}"/>
    <dgm:cxn modelId="{5DA27526-0D7E-4394-81BF-C8F73965CF04}" type="presOf" srcId="{B12CFF15-3245-4EA2-BF58-439763DEAD19}" destId="{C8B63420-58FC-45D9-B0F7-A382788FC7F3}" srcOrd="0" destOrd="0" presId="urn:microsoft.com/office/officeart/2005/8/layout/hierarchy1"/>
    <dgm:cxn modelId="{DCC08F25-4178-4BA2-8A10-A41A8D09E684}" type="presOf" srcId="{07FBD924-1320-4114-9B5E-C1E935794CD6}" destId="{816A0CCF-1256-4010-B4EC-F12FA8748AC4}" srcOrd="0" destOrd="0" presId="urn:microsoft.com/office/officeart/2005/8/layout/hierarchy1"/>
    <dgm:cxn modelId="{00C90DD3-7ACE-477D-A116-3EDAD076EDB7}" type="presParOf" srcId="{C8B63420-58FC-45D9-B0F7-A382788FC7F3}" destId="{70664B62-EF09-4DEE-9BF6-D28C102F5BA9}" srcOrd="0" destOrd="0" presId="urn:microsoft.com/office/officeart/2005/8/layout/hierarchy1"/>
    <dgm:cxn modelId="{9B6580AB-6E2A-4696-AF90-EB2866E5600A}" type="presParOf" srcId="{70664B62-EF09-4DEE-9BF6-D28C102F5BA9}" destId="{019D2108-E16B-476C-A3AF-FB39274ED967}" srcOrd="0" destOrd="0" presId="urn:microsoft.com/office/officeart/2005/8/layout/hierarchy1"/>
    <dgm:cxn modelId="{AB617B94-F829-4440-ACC7-38DDEDCBBD22}" type="presParOf" srcId="{019D2108-E16B-476C-A3AF-FB39274ED967}" destId="{4113E02B-6F86-4200-8429-A10E66426A41}" srcOrd="0" destOrd="0" presId="urn:microsoft.com/office/officeart/2005/8/layout/hierarchy1"/>
    <dgm:cxn modelId="{2790EE06-2457-42DA-89E2-D2BC16CF46F2}" type="presParOf" srcId="{019D2108-E16B-476C-A3AF-FB39274ED967}" destId="{816A0CCF-1256-4010-B4EC-F12FA8748AC4}" srcOrd="1" destOrd="0" presId="urn:microsoft.com/office/officeart/2005/8/layout/hierarchy1"/>
    <dgm:cxn modelId="{A10872F4-44CE-4852-8BF2-278C2787CE31}" type="presParOf" srcId="{70664B62-EF09-4DEE-9BF6-D28C102F5BA9}" destId="{D7BF0ACE-F654-461A-8E79-FCFF2FFD587E}" srcOrd="1" destOrd="0" presId="urn:microsoft.com/office/officeart/2005/8/layout/hierarchy1"/>
    <dgm:cxn modelId="{50E0585E-F959-40CB-89E1-06909711E023}" type="presParOf" srcId="{D7BF0ACE-F654-461A-8E79-FCFF2FFD587E}" destId="{0C263EE9-976A-4D4D-A8B9-AE3B81857E0A}" srcOrd="0" destOrd="0" presId="urn:microsoft.com/office/officeart/2005/8/layout/hierarchy1"/>
    <dgm:cxn modelId="{8389BC10-BA7E-497A-A401-5F623DBA7DDF}" type="presParOf" srcId="{D7BF0ACE-F654-461A-8E79-FCFF2FFD587E}" destId="{B791BEE8-A1BE-4F87-8AD4-292D8B5885E5}" srcOrd="1" destOrd="0" presId="urn:microsoft.com/office/officeart/2005/8/layout/hierarchy1"/>
    <dgm:cxn modelId="{7C07B174-CD3F-4081-BDEB-09D307B9BD9C}" type="presParOf" srcId="{B791BEE8-A1BE-4F87-8AD4-292D8B5885E5}" destId="{3D6DBAA4-9652-4838-BD08-EE23375D9C46}" srcOrd="0" destOrd="0" presId="urn:microsoft.com/office/officeart/2005/8/layout/hierarchy1"/>
    <dgm:cxn modelId="{89AB2FAD-7AB1-480D-A6E0-A339137B9202}" type="presParOf" srcId="{3D6DBAA4-9652-4838-BD08-EE23375D9C46}" destId="{B6648677-F697-4E90-8D90-9E6871827634}" srcOrd="0" destOrd="0" presId="urn:microsoft.com/office/officeart/2005/8/layout/hierarchy1"/>
    <dgm:cxn modelId="{6431B2D0-A209-4815-A25B-006F2113802E}" type="presParOf" srcId="{3D6DBAA4-9652-4838-BD08-EE23375D9C46}" destId="{D9DE80AE-A522-476D-A820-C047524B8AF0}" srcOrd="1" destOrd="0" presId="urn:microsoft.com/office/officeart/2005/8/layout/hierarchy1"/>
    <dgm:cxn modelId="{7D7DD7E1-2BF9-475B-BA6F-D8CBE998F433}" type="presParOf" srcId="{B791BEE8-A1BE-4F87-8AD4-292D8B5885E5}" destId="{E51BAA52-E577-4878-BDB9-9435D9B80FF1}" srcOrd="1" destOrd="0" presId="urn:microsoft.com/office/officeart/2005/8/layout/hierarchy1"/>
    <dgm:cxn modelId="{84CE3807-0542-4C26-B0E8-000A19B002D6}" type="presParOf" srcId="{D7BF0ACE-F654-461A-8E79-FCFF2FFD587E}" destId="{9963BD20-2CC7-43B7-8583-3C23BBA605F0}" srcOrd="2" destOrd="0" presId="urn:microsoft.com/office/officeart/2005/8/layout/hierarchy1"/>
    <dgm:cxn modelId="{6B8C7531-6333-4916-9A48-DB12D1E266C1}" type="presParOf" srcId="{D7BF0ACE-F654-461A-8E79-FCFF2FFD587E}" destId="{6D7EA350-490F-4632-9AC6-6B65C13BA2F8}" srcOrd="3" destOrd="0" presId="urn:microsoft.com/office/officeart/2005/8/layout/hierarchy1"/>
    <dgm:cxn modelId="{B70AE58C-7C8B-445C-A40D-5383919BD227}" type="presParOf" srcId="{6D7EA350-490F-4632-9AC6-6B65C13BA2F8}" destId="{77C9CACE-78F1-4780-9434-B108682DBFA7}" srcOrd="0" destOrd="0" presId="urn:microsoft.com/office/officeart/2005/8/layout/hierarchy1"/>
    <dgm:cxn modelId="{3C3EA8B3-90E3-44DC-B9D6-907C5E453C1C}" type="presParOf" srcId="{77C9CACE-78F1-4780-9434-B108682DBFA7}" destId="{1225EDB4-9508-4788-B7B3-C23B9055823C}" srcOrd="0" destOrd="0" presId="urn:microsoft.com/office/officeart/2005/8/layout/hierarchy1"/>
    <dgm:cxn modelId="{87ED9004-915A-4324-B699-27EF79FDF83F}" type="presParOf" srcId="{77C9CACE-78F1-4780-9434-B108682DBFA7}" destId="{7E63E8B4-A8D0-4055-89A9-6CA557748882}" srcOrd="1" destOrd="0" presId="urn:microsoft.com/office/officeart/2005/8/layout/hierarchy1"/>
    <dgm:cxn modelId="{63C85970-CE66-495F-848A-6367D0A06A82}" type="presParOf" srcId="{6D7EA350-490F-4632-9AC6-6B65C13BA2F8}" destId="{5A84C9C6-C0CF-4A99-9CF7-11A6B4E4C20A}" srcOrd="1" destOrd="0" presId="urn:microsoft.com/office/officeart/2005/8/layout/hierarchy1"/>
    <dgm:cxn modelId="{5B455C18-8BCC-4EBA-9B3A-79D4B3671266}" type="presParOf" srcId="{D7BF0ACE-F654-461A-8E79-FCFF2FFD587E}" destId="{1A732894-0752-42ED-B313-66918DC6C53C}" srcOrd="4" destOrd="0" presId="urn:microsoft.com/office/officeart/2005/8/layout/hierarchy1"/>
    <dgm:cxn modelId="{B150C83F-FEBB-412F-ABA5-14F516314611}" type="presParOf" srcId="{D7BF0ACE-F654-461A-8E79-FCFF2FFD587E}" destId="{10148A0C-C1EF-4EEE-92CE-7D5FDFEA495F}" srcOrd="5" destOrd="0" presId="urn:microsoft.com/office/officeart/2005/8/layout/hierarchy1"/>
    <dgm:cxn modelId="{96CB1617-7831-494D-9774-2467D3E30DB9}" type="presParOf" srcId="{10148A0C-C1EF-4EEE-92CE-7D5FDFEA495F}" destId="{A7055EFE-9BC2-41F0-BF72-C9F1BE00020E}" srcOrd="0" destOrd="0" presId="urn:microsoft.com/office/officeart/2005/8/layout/hierarchy1"/>
    <dgm:cxn modelId="{342B4656-4F06-40BE-8EC7-5AB319D8B065}" type="presParOf" srcId="{A7055EFE-9BC2-41F0-BF72-C9F1BE00020E}" destId="{C8106710-B529-4028-9C20-6815B5916F16}" srcOrd="0" destOrd="0" presId="urn:microsoft.com/office/officeart/2005/8/layout/hierarchy1"/>
    <dgm:cxn modelId="{1642834D-6DAC-4278-BB30-223D7D4A09A0}" type="presParOf" srcId="{A7055EFE-9BC2-41F0-BF72-C9F1BE00020E}" destId="{4D19C241-9481-4A05-9B54-CA1E239A558A}" srcOrd="1" destOrd="0" presId="urn:microsoft.com/office/officeart/2005/8/layout/hierarchy1"/>
    <dgm:cxn modelId="{2121B8EB-1B61-44F3-943D-34F4397192F4}" type="presParOf" srcId="{10148A0C-C1EF-4EEE-92CE-7D5FDFEA495F}" destId="{30F68BB4-123E-4AC1-B271-3C8C554E89DF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4B30FA-4FDE-44D2-8AC0-3CEA969629E0}" type="doc">
      <dgm:prSet loTypeId="urn:microsoft.com/office/officeart/2005/8/layout/h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8BA9524-A811-468C-9A70-88C2C53DA39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5B4A33"/>
              </a:solidFill>
            </a:rPr>
            <a:t>Приводное устройство</a:t>
          </a:r>
          <a:endParaRPr lang="ru-RU" sz="2800" b="1" dirty="0">
            <a:solidFill>
              <a:srgbClr val="5B4A33"/>
            </a:solidFill>
          </a:endParaRPr>
        </a:p>
      </dgm:t>
    </dgm:pt>
    <dgm:pt modelId="{3FD4D581-1787-4951-A32B-CC9972D97A3D}" type="parTrans" cxnId="{F4872E8D-A0FF-4277-9483-0360502713BC}">
      <dgm:prSet/>
      <dgm:spPr/>
      <dgm:t>
        <a:bodyPr/>
        <a:lstStyle/>
        <a:p>
          <a:endParaRPr lang="ru-RU"/>
        </a:p>
      </dgm:t>
    </dgm:pt>
    <dgm:pt modelId="{2A16D4E8-133E-48E6-BE1A-8E9587B81648}" type="sibTrans" cxnId="{F4872E8D-A0FF-4277-9483-0360502713BC}">
      <dgm:prSet/>
      <dgm:spPr/>
      <dgm:t>
        <a:bodyPr/>
        <a:lstStyle/>
        <a:p>
          <a:endParaRPr lang="ru-RU"/>
        </a:p>
      </dgm:t>
    </dgm:pt>
    <dgm:pt modelId="{5C395877-3390-4EFE-A443-670C2077BD23}">
      <dgm:prSet phldrT="[Текст]" custT="1"/>
      <dgm:spPr/>
      <dgm:t>
        <a:bodyPr/>
        <a:lstStyle/>
        <a:p>
          <a:r>
            <a:rPr lang="ru-RU" sz="1600" b="1" dirty="0" smtClean="0"/>
            <a:t>ручной</a:t>
          </a:r>
          <a:endParaRPr lang="ru-RU" sz="1600" b="1" dirty="0"/>
        </a:p>
      </dgm:t>
    </dgm:pt>
    <dgm:pt modelId="{AAEE5C8C-DCFF-4B68-BBB8-C1E69CC20465}" type="parTrans" cxnId="{A7FD0113-54F8-4ACA-A42A-BA95EDAE6756}">
      <dgm:prSet/>
      <dgm:spPr/>
      <dgm:t>
        <a:bodyPr/>
        <a:lstStyle/>
        <a:p>
          <a:endParaRPr lang="ru-RU"/>
        </a:p>
      </dgm:t>
    </dgm:pt>
    <dgm:pt modelId="{F283E40B-0D8E-47F4-9308-706584D2117B}" type="sibTrans" cxnId="{A7FD0113-54F8-4ACA-A42A-BA95EDAE6756}">
      <dgm:prSet/>
      <dgm:spPr/>
      <dgm:t>
        <a:bodyPr/>
        <a:lstStyle/>
        <a:p>
          <a:endParaRPr lang="ru-RU"/>
        </a:p>
      </dgm:t>
    </dgm:pt>
    <dgm:pt modelId="{8860A2FB-7B3D-4335-BA71-FB28A3654993}">
      <dgm:prSet phldrT="[Текст]" custT="1"/>
      <dgm:spPr/>
      <dgm:t>
        <a:bodyPr/>
        <a:lstStyle/>
        <a:p>
          <a:r>
            <a:rPr lang="ru-RU" sz="1600" b="1" dirty="0" smtClean="0"/>
            <a:t>ножной</a:t>
          </a:r>
          <a:endParaRPr lang="ru-RU" sz="1600" b="1" dirty="0"/>
        </a:p>
      </dgm:t>
    </dgm:pt>
    <dgm:pt modelId="{52C3E430-345F-4D4E-9DD2-37547206A4E3}" type="parTrans" cxnId="{C5E16E59-8BA4-4C1A-BB11-B02FD4F3D858}">
      <dgm:prSet/>
      <dgm:spPr/>
      <dgm:t>
        <a:bodyPr/>
        <a:lstStyle/>
        <a:p>
          <a:endParaRPr lang="ru-RU"/>
        </a:p>
      </dgm:t>
    </dgm:pt>
    <dgm:pt modelId="{BD63A4B1-3492-46BE-8400-46B7C3C45B33}" type="sibTrans" cxnId="{C5E16E59-8BA4-4C1A-BB11-B02FD4F3D858}">
      <dgm:prSet/>
      <dgm:spPr/>
      <dgm:t>
        <a:bodyPr/>
        <a:lstStyle/>
        <a:p>
          <a:endParaRPr lang="ru-RU"/>
        </a:p>
      </dgm:t>
    </dgm:pt>
    <dgm:pt modelId="{A48498EE-6AD5-4AF1-A217-701DE870143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5B4A33"/>
              </a:solidFill>
            </a:rPr>
            <a:t>Передаточный механизм</a:t>
          </a:r>
          <a:endParaRPr lang="ru-RU" sz="2800" b="1" dirty="0">
            <a:solidFill>
              <a:srgbClr val="5B4A33"/>
            </a:solidFill>
          </a:endParaRPr>
        </a:p>
      </dgm:t>
    </dgm:pt>
    <dgm:pt modelId="{9D77B6BD-30F8-40FF-885E-25D718869768}" type="parTrans" cxnId="{11C02672-7B80-47D3-88E0-FB951918A67D}">
      <dgm:prSet/>
      <dgm:spPr/>
      <dgm:t>
        <a:bodyPr/>
        <a:lstStyle/>
        <a:p>
          <a:endParaRPr lang="ru-RU"/>
        </a:p>
      </dgm:t>
    </dgm:pt>
    <dgm:pt modelId="{4DAD4133-FCAB-4E1E-87B3-097DE70BD8BE}" type="sibTrans" cxnId="{11C02672-7B80-47D3-88E0-FB951918A67D}">
      <dgm:prSet/>
      <dgm:spPr/>
      <dgm:t>
        <a:bodyPr/>
        <a:lstStyle/>
        <a:p>
          <a:endParaRPr lang="ru-RU"/>
        </a:p>
      </dgm:t>
    </dgm:pt>
    <dgm:pt modelId="{5C4A10E9-439C-4ED6-A0F9-B147DEE6C309}">
      <dgm:prSet phldrT="[Текст]" custT="1"/>
      <dgm:spPr/>
      <dgm:t>
        <a:bodyPr/>
        <a:lstStyle/>
        <a:p>
          <a:r>
            <a:rPr lang="ru-RU" sz="1600" b="1" dirty="0" smtClean="0"/>
            <a:t>главный вал</a:t>
          </a:r>
          <a:endParaRPr lang="ru-RU" sz="1600" b="1" dirty="0"/>
        </a:p>
      </dgm:t>
    </dgm:pt>
    <dgm:pt modelId="{0F5E1F88-9C69-44A3-98AF-E67A71F0B132}" type="parTrans" cxnId="{8941A0E7-5701-4E78-BA46-C3D9F9CF1734}">
      <dgm:prSet/>
      <dgm:spPr/>
      <dgm:t>
        <a:bodyPr/>
        <a:lstStyle/>
        <a:p>
          <a:endParaRPr lang="ru-RU"/>
        </a:p>
      </dgm:t>
    </dgm:pt>
    <dgm:pt modelId="{4D792E3C-ED5A-4E98-BCD6-179CD94969C5}" type="sibTrans" cxnId="{8941A0E7-5701-4E78-BA46-C3D9F9CF1734}">
      <dgm:prSet/>
      <dgm:spPr/>
      <dgm:t>
        <a:bodyPr/>
        <a:lstStyle/>
        <a:p>
          <a:endParaRPr lang="ru-RU"/>
        </a:p>
      </dgm:t>
    </dgm:pt>
    <dgm:pt modelId="{F2791B72-4431-48F7-BB1E-EC369FDEF6CC}">
      <dgm:prSet phldrT="[Текст]" custT="1"/>
      <dgm:spPr/>
      <dgm:t>
        <a:bodyPr/>
        <a:lstStyle/>
        <a:p>
          <a:r>
            <a:rPr lang="ru-RU" sz="1600" b="1" dirty="0" smtClean="0"/>
            <a:t>маховое колесо</a:t>
          </a:r>
          <a:endParaRPr lang="ru-RU" sz="1600" b="1" dirty="0"/>
        </a:p>
      </dgm:t>
    </dgm:pt>
    <dgm:pt modelId="{35DE36B8-2ADB-43BF-BC81-A09745D59CFE}" type="parTrans" cxnId="{EA70109F-5F02-41F1-ADBC-E8FDCF27B9A5}">
      <dgm:prSet/>
      <dgm:spPr/>
      <dgm:t>
        <a:bodyPr/>
        <a:lstStyle/>
        <a:p>
          <a:endParaRPr lang="ru-RU"/>
        </a:p>
      </dgm:t>
    </dgm:pt>
    <dgm:pt modelId="{1EDC2361-CE82-4535-A101-EA55956726BF}" type="sibTrans" cxnId="{EA70109F-5F02-41F1-ADBC-E8FDCF27B9A5}">
      <dgm:prSet/>
      <dgm:spPr/>
      <dgm:t>
        <a:bodyPr/>
        <a:lstStyle/>
        <a:p>
          <a:endParaRPr lang="ru-RU"/>
        </a:p>
      </dgm:t>
    </dgm:pt>
    <dgm:pt modelId="{FA94BA93-8747-42A9-BD34-7C4DC25609ED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5B4A33"/>
              </a:solidFill>
            </a:rPr>
            <a:t>Рабочие механизмы</a:t>
          </a:r>
          <a:endParaRPr lang="ru-RU" sz="2800" b="1" dirty="0">
            <a:solidFill>
              <a:srgbClr val="5B4A33"/>
            </a:solidFill>
          </a:endParaRPr>
        </a:p>
      </dgm:t>
    </dgm:pt>
    <dgm:pt modelId="{062A3C06-B18C-43AA-8557-5B211C8B5E07}" type="parTrans" cxnId="{9B99FCDD-772B-4FEE-A7DA-3194210A3146}">
      <dgm:prSet/>
      <dgm:spPr/>
      <dgm:t>
        <a:bodyPr/>
        <a:lstStyle/>
        <a:p>
          <a:endParaRPr lang="ru-RU"/>
        </a:p>
      </dgm:t>
    </dgm:pt>
    <dgm:pt modelId="{9E4A0194-E3DA-49FD-8B43-FAF7FD10E6C4}" type="sibTrans" cxnId="{9B99FCDD-772B-4FEE-A7DA-3194210A3146}">
      <dgm:prSet/>
      <dgm:spPr/>
      <dgm:t>
        <a:bodyPr/>
        <a:lstStyle/>
        <a:p>
          <a:endParaRPr lang="ru-RU"/>
        </a:p>
      </dgm:t>
    </dgm:pt>
    <dgm:pt modelId="{D9B56543-09BB-4109-A7BF-44F9347E0F53}">
      <dgm:prSet phldrT="[Текст]" custT="1"/>
      <dgm:spPr/>
      <dgm:t>
        <a:bodyPr/>
        <a:lstStyle/>
        <a:p>
          <a:r>
            <a:rPr lang="ru-RU" sz="1600" b="1" dirty="0" smtClean="0"/>
            <a:t>иглы</a:t>
          </a:r>
          <a:endParaRPr lang="ru-RU" sz="1600" b="1" dirty="0"/>
        </a:p>
      </dgm:t>
    </dgm:pt>
    <dgm:pt modelId="{CC6502E5-FB5E-43FA-82E8-433DA7E63434}" type="parTrans" cxnId="{1260E2BD-24ED-4E1D-B0EB-F836A47088C5}">
      <dgm:prSet/>
      <dgm:spPr/>
      <dgm:t>
        <a:bodyPr/>
        <a:lstStyle/>
        <a:p>
          <a:endParaRPr lang="ru-RU"/>
        </a:p>
      </dgm:t>
    </dgm:pt>
    <dgm:pt modelId="{98AFBE15-C622-42F3-AEAE-F6AEE6D2F96A}" type="sibTrans" cxnId="{1260E2BD-24ED-4E1D-B0EB-F836A47088C5}">
      <dgm:prSet/>
      <dgm:spPr/>
      <dgm:t>
        <a:bodyPr/>
        <a:lstStyle/>
        <a:p>
          <a:endParaRPr lang="ru-RU"/>
        </a:p>
      </dgm:t>
    </dgm:pt>
    <dgm:pt modelId="{80F038F6-5CDF-4F51-8C23-D1AD354DBFDA}">
      <dgm:prSet phldrT="[Текст]" phldr="1"/>
      <dgm:spPr/>
      <dgm:t>
        <a:bodyPr/>
        <a:lstStyle/>
        <a:p>
          <a:endParaRPr lang="ru-RU" sz="1100" dirty="0"/>
        </a:p>
      </dgm:t>
    </dgm:pt>
    <dgm:pt modelId="{D1504CE3-30DE-486A-94DB-6C58FCA1FFBD}" type="parTrans" cxnId="{416F4750-549E-422D-AC20-940D20039830}">
      <dgm:prSet/>
      <dgm:spPr/>
      <dgm:t>
        <a:bodyPr/>
        <a:lstStyle/>
        <a:p>
          <a:endParaRPr lang="ru-RU"/>
        </a:p>
      </dgm:t>
    </dgm:pt>
    <dgm:pt modelId="{791FD90D-F0BD-47B5-B482-9BC9D19DD903}" type="sibTrans" cxnId="{416F4750-549E-422D-AC20-940D20039830}">
      <dgm:prSet/>
      <dgm:spPr/>
      <dgm:t>
        <a:bodyPr/>
        <a:lstStyle/>
        <a:p>
          <a:endParaRPr lang="ru-RU"/>
        </a:p>
      </dgm:t>
    </dgm:pt>
    <dgm:pt modelId="{B615D871-162C-4482-90DE-451062884F0B}">
      <dgm:prSet phldrT="[Текст]" custT="1"/>
      <dgm:spPr/>
      <dgm:t>
        <a:bodyPr/>
        <a:lstStyle/>
        <a:p>
          <a:r>
            <a:rPr lang="ru-RU" sz="1600" b="1" dirty="0" smtClean="0"/>
            <a:t>электрический</a:t>
          </a:r>
          <a:endParaRPr lang="ru-RU" sz="1600" b="1" dirty="0"/>
        </a:p>
      </dgm:t>
    </dgm:pt>
    <dgm:pt modelId="{67B64873-5F61-410B-AFDD-9CF61082E785}" type="parTrans" cxnId="{0A83D4DE-B8EB-46E0-A518-FA1273DE01DA}">
      <dgm:prSet/>
      <dgm:spPr/>
      <dgm:t>
        <a:bodyPr/>
        <a:lstStyle/>
        <a:p>
          <a:endParaRPr lang="ru-RU"/>
        </a:p>
      </dgm:t>
    </dgm:pt>
    <dgm:pt modelId="{892B51CE-77B5-4E5A-88A0-4FFB78F2BB80}" type="sibTrans" cxnId="{0A83D4DE-B8EB-46E0-A518-FA1273DE01DA}">
      <dgm:prSet/>
      <dgm:spPr/>
      <dgm:t>
        <a:bodyPr/>
        <a:lstStyle/>
        <a:p>
          <a:endParaRPr lang="ru-RU"/>
        </a:p>
      </dgm:t>
    </dgm:pt>
    <dgm:pt modelId="{6E9E9EF3-DF08-4573-B3B7-1F82239744F5}">
      <dgm:prSet phldrT="[Текст]" custT="1"/>
      <dgm:spPr/>
      <dgm:t>
        <a:bodyPr/>
        <a:lstStyle/>
        <a:p>
          <a:r>
            <a:rPr lang="ru-RU" sz="1600" b="1" dirty="0" err="1" smtClean="0"/>
            <a:t>нитепритягивателя</a:t>
          </a:r>
          <a:endParaRPr lang="ru-RU" sz="1600" b="1" dirty="0"/>
        </a:p>
      </dgm:t>
    </dgm:pt>
    <dgm:pt modelId="{7D320C61-4855-4E6E-8573-189FB39A7192}" type="parTrans" cxnId="{AA42ABD7-C801-428A-951A-313B0EBE87D4}">
      <dgm:prSet/>
      <dgm:spPr/>
      <dgm:t>
        <a:bodyPr/>
        <a:lstStyle/>
        <a:p>
          <a:endParaRPr lang="ru-RU"/>
        </a:p>
      </dgm:t>
    </dgm:pt>
    <dgm:pt modelId="{322843D1-0587-44B6-8714-96052AD54ACA}" type="sibTrans" cxnId="{AA42ABD7-C801-428A-951A-313B0EBE87D4}">
      <dgm:prSet/>
      <dgm:spPr/>
      <dgm:t>
        <a:bodyPr/>
        <a:lstStyle/>
        <a:p>
          <a:endParaRPr lang="ru-RU"/>
        </a:p>
      </dgm:t>
    </dgm:pt>
    <dgm:pt modelId="{8F1AF107-6BA7-4D03-8671-71B7A8D6BE43}">
      <dgm:prSet phldrT="[Текст]" custT="1"/>
      <dgm:spPr/>
      <dgm:t>
        <a:bodyPr/>
        <a:lstStyle/>
        <a:p>
          <a:r>
            <a:rPr lang="ru-RU" sz="1600" b="1" dirty="0" smtClean="0"/>
            <a:t>челнока</a:t>
          </a:r>
          <a:endParaRPr lang="ru-RU" sz="1600" b="1" dirty="0"/>
        </a:p>
      </dgm:t>
    </dgm:pt>
    <dgm:pt modelId="{8C4069B2-2B39-430D-9344-EB1D01A82D38}" type="parTrans" cxnId="{2CAF095F-5B01-4A37-8A3E-08C6BA46E36E}">
      <dgm:prSet/>
      <dgm:spPr/>
      <dgm:t>
        <a:bodyPr/>
        <a:lstStyle/>
        <a:p>
          <a:endParaRPr lang="ru-RU"/>
        </a:p>
      </dgm:t>
    </dgm:pt>
    <dgm:pt modelId="{0B29BC4E-696B-4F2A-B7A1-2FC496A5C822}" type="sibTrans" cxnId="{2CAF095F-5B01-4A37-8A3E-08C6BA46E36E}">
      <dgm:prSet/>
      <dgm:spPr/>
      <dgm:t>
        <a:bodyPr/>
        <a:lstStyle/>
        <a:p>
          <a:endParaRPr lang="ru-RU"/>
        </a:p>
      </dgm:t>
    </dgm:pt>
    <dgm:pt modelId="{CB89F1BC-CA16-45DF-84D3-5F13EA8B3185}">
      <dgm:prSet phldrT="[Текст]" custT="1"/>
      <dgm:spPr/>
      <dgm:t>
        <a:bodyPr/>
        <a:lstStyle/>
        <a:p>
          <a:r>
            <a:rPr lang="ru-RU" sz="1600" b="1" dirty="0" smtClean="0"/>
            <a:t>двигателя ткани</a:t>
          </a:r>
          <a:endParaRPr lang="ru-RU" sz="1600" b="1" dirty="0"/>
        </a:p>
      </dgm:t>
    </dgm:pt>
    <dgm:pt modelId="{ABF1B80E-85F9-4F18-A1EC-338DE96170D4}" type="parTrans" cxnId="{E3AF5B7D-FA70-4E20-B5B2-B42C5DCA06E8}">
      <dgm:prSet/>
      <dgm:spPr/>
      <dgm:t>
        <a:bodyPr/>
        <a:lstStyle/>
        <a:p>
          <a:endParaRPr lang="ru-RU"/>
        </a:p>
      </dgm:t>
    </dgm:pt>
    <dgm:pt modelId="{784B2A5A-2B0F-4217-AF79-7B42EE418BE3}" type="sibTrans" cxnId="{E3AF5B7D-FA70-4E20-B5B2-B42C5DCA06E8}">
      <dgm:prSet/>
      <dgm:spPr/>
      <dgm:t>
        <a:bodyPr/>
        <a:lstStyle/>
        <a:p>
          <a:endParaRPr lang="ru-RU"/>
        </a:p>
      </dgm:t>
    </dgm:pt>
    <dgm:pt modelId="{3871B1D0-A3B3-4DC7-9863-0BF0EAB621F2}">
      <dgm:prSet phldrT="[Текст]" custT="1"/>
      <dgm:spPr/>
      <dgm:t>
        <a:bodyPr/>
        <a:lstStyle/>
        <a:p>
          <a:r>
            <a:rPr lang="ru-RU" sz="1600" b="1" dirty="0" smtClean="0"/>
            <a:t>лапку</a:t>
          </a:r>
          <a:endParaRPr lang="ru-RU" sz="1600" b="1" dirty="0"/>
        </a:p>
      </dgm:t>
    </dgm:pt>
    <dgm:pt modelId="{1A08C358-0A7F-435F-97B1-7055F23ECB41}" type="parTrans" cxnId="{AADDB32D-C5F2-451D-A0F2-ED42350A17B5}">
      <dgm:prSet/>
      <dgm:spPr/>
      <dgm:t>
        <a:bodyPr/>
        <a:lstStyle/>
        <a:p>
          <a:endParaRPr lang="ru-RU"/>
        </a:p>
      </dgm:t>
    </dgm:pt>
    <dgm:pt modelId="{B1A5D623-AC14-4402-AFBA-0F281C3D88D9}" type="sibTrans" cxnId="{AADDB32D-C5F2-451D-A0F2-ED42350A17B5}">
      <dgm:prSet/>
      <dgm:spPr/>
      <dgm:t>
        <a:bodyPr/>
        <a:lstStyle/>
        <a:p>
          <a:endParaRPr lang="ru-RU"/>
        </a:p>
      </dgm:t>
    </dgm:pt>
    <dgm:pt modelId="{A687E9AC-A990-4F43-9AE4-1CB707502EA1}" type="pres">
      <dgm:prSet presAssocID="{5F4B30FA-4FDE-44D2-8AC0-3CEA969629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644F22-87D7-44B0-96C1-59C128550F1D}" type="pres">
      <dgm:prSet presAssocID="{5F4B30FA-4FDE-44D2-8AC0-3CEA969629E0}" presName="tSp" presStyleCnt="0"/>
      <dgm:spPr/>
    </dgm:pt>
    <dgm:pt modelId="{D42B3191-7884-4BDA-BA70-C8B178AFBD22}" type="pres">
      <dgm:prSet presAssocID="{5F4B30FA-4FDE-44D2-8AC0-3CEA969629E0}" presName="bSp" presStyleCnt="0"/>
      <dgm:spPr/>
    </dgm:pt>
    <dgm:pt modelId="{B44720B7-F815-42BC-8B21-93E87595CAAE}" type="pres">
      <dgm:prSet presAssocID="{5F4B30FA-4FDE-44D2-8AC0-3CEA969629E0}" presName="process" presStyleCnt="0"/>
      <dgm:spPr/>
    </dgm:pt>
    <dgm:pt modelId="{C2E3471F-4425-4007-8173-6E0F2EC29C40}" type="pres">
      <dgm:prSet presAssocID="{28BA9524-A811-468C-9A70-88C2C53DA39D}" presName="composite1" presStyleCnt="0"/>
      <dgm:spPr/>
    </dgm:pt>
    <dgm:pt modelId="{77944D87-962E-4571-A985-CAC9F523ACD6}" type="pres">
      <dgm:prSet presAssocID="{28BA9524-A811-468C-9A70-88C2C53DA39D}" presName="dummyNode1" presStyleLbl="node1" presStyleIdx="0" presStyleCnt="3"/>
      <dgm:spPr/>
    </dgm:pt>
    <dgm:pt modelId="{9A85FB7F-75FF-481C-A78B-A22FEB536BCE}" type="pres">
      <dgm:prSet presAssocID="{28BA9524-A811-468C-9A70-88C2C53DA39D}" presName="childNode1" presStyleLbl="bgAcc1" presStyleIdx="0" presStyleCnt="3" custScaleX="118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76592-5E53-4C2B-A72F-D9F65B48F62D}" type="pres">
      <dgm:prSet presAssocID="{28BA9524-A811-468C-9A70-88C2C53DA39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E1833-4928-4A31-9EDC-DD2CBD72BEE8}" type="pres">
      <dgm:prSet presAssocID="{28BA9524-A811-468C-9A70-88C2C53DA39D}" presName="parentNode1" presStyleLbl="node1" presStyleIdx="0" presStyleCnt="3" custScaleX="152490" custScaleY="181689" custLinFactNeighborX="353" custLinFactNeighborY="651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E7777-F6B8-4B37-B5BB-091D47B863CA}" type="pres">
      <dgm:prSet presAssocID="{28BA9524-A811-468C-9A70-88C2C53DA39D}" presName="connSite1" presStyleCnt="0"/>
      <dgm:spPr/>
    </dgm:pt>
    <dgm:pt modelId="{85D0D358-181A-40A3-8C44-B9CA97F2B1A4}" type="pres">
      <dgm:prSet presAssocID="{2A16D4E8-133E-48E6-BE1A-8E9587B81648}" presName="Name9" presStyleLbl="sibTrans2D1" presStyleIdx="0" presStyleCnt="2" custLinFactNeighborX="30666" custLinFactNeighborY="-12325"/>
      <dgm:spPr/>
      <dgm:t>
        <a:bodyPr/>
        <a:lstStyle/>
        <a:p>
          <a:endParaRPr lang="ru-RU"/>
        </a:p>
      </dgm:t>
    </dgm:pt>
    <dgm:pt modelId="{E5F7CC29-B9E0-4AB7-9AED-19EE785B71B0}" type="pres">
      <dgm:prSet presAssocID="{A48498EE-6AD5-4AF1-A217-701DE8701435}" presName="composite2" presStyleCnt="0"/>
      <dgm:spPr/>
    </dgm:pt>
    <dgm:pt modelId="{44D599EC-E15A-4413-95C9-90CF8F3D1972}" type="pres">
      <dgm:prSet presAssocID="{A48498EE-6AD5-4AF1-A217-701DE8701435}" presName="dummyNode2" presStyleLbl="node1" presStyleIdx="0" presStyleCnt="3"/>
      <dgm:spPr/>
    </dgm:pt>
    <dgm:pt modelId="{ABBAC6A6-73C2-41E3-91F4-544561AAC53A}" type="pres">
      <dgm:prSet presAssocID="{A48498EE-6AD5-4AF1-A217-701DE8701435}" presName="childNode2" presStyleLbl="bgAcc1" presStyleIdx="1" presStyleCnt="3" custScaleX="127274" custScaleY="80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79FA9-279F-4A02-9DA2-8A2AAEC67999}" type="pres">
      <dgm:prSet presAssocID="{A48498EE-6AD5-4AF1-A217-701DE870143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72BFF-C795-4BB0-87CB-BA1C8340F1FF}" type="pres">
      <dgm:prSet presAssocID="{A48498EE-6AD5-4AF1-A217-701DE8701435}" presName="parentNode2" presStyleLbl="node1" presStyleIdx="1" presStyleCnt="3" custScaleX="171953" custScaleY="153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4D83F-1B0C-4959-858E-2E651308DA40}" type="pres">
      <dgm:prSet presAssocID="{A48498EE-6AD5-4AF1-A217-701DE8701435}" presName="connSite2" presStyleCnt="0"/>
      <dgm:spPr/>
    </dgm:pt>
    <dgm:pt modelId="{DCF7AB01-C74E-40FA-920C-F90C4849DA44}" type="pres">
      <dgm:prSet presAssocID="{4DAD4133-FCAB-4E1E-87B3-097DE70BD8BE}" presName="Name18" presStyleLbl="sibTrans2D1" presStyleIdx="1" presStyleCnt="2" custLinFactNeighborX="16024" custLinFactNeighborY="8725"/>
      <dgm:spPr/>
      <dgm:t>
        <a:bodyPr/>
        <a:lstStyle/>
        <a:p>
          <a:endParaRPr lang="ru-RU"/>
        </a:p>
      </dgm:t>
    </dgm:pt>
    <dgm:pt modelId="{C733DC3B-EBDF-4BFB-BB56-88468C8920C7}" type="pres">
      <dgm:prSet presAssocID="{FA94BA93-8747-42A9-BD34-7C4DC25609ED}" presName="composite1" presStyleCnt="0"/>
      <dgm:spPr/>
    </dgm:pt>
    <dgm:pt modelId="{945A0889-AFB3-482F-B188-334A53007B34}" type="pres">
      <dgm:prSet presAssocID="{FA94BA93-8747-42A9-BD34-7C4DC25609ED}" presName="dummyNode1" presStyleLbl="node1" presStyleIdx="1" presStyleCnt="3"/>
      <dgm:spPr/>
    </dgm:pt>
    <dgm:pt modelId="{A9FFCFA3-FFA4-45D5-B073-D657B38EBE48}" type="pres">
      <dgm:prSet presAssocID="{FA94BA93-8747-42A9-BD34-7C4DC25609ED}" presName="childNode1" presStyleLbl="bgAcc1" presStyleIdx="2" presStyleCnt="3" custScaleX="129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2BF42-DE8F-453E-B108-09F8F3D436F9}" type="pres">
      <dgm:prSet presAssocID="{FA94BA93-8747-42A9-BD34-7C4DC25609E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2FD6C-97E8-4259-8ED3-AB7934A9FA88}" type="pres">
      <dgm:prSet presAssocID="{FA94BA93-8747-42A9-BD34-7C4DC25609ED}" presName="parentNode1" presStyleLbl="node1" presStyleIdx="2" presStyleCnt="3" custScaleX="156137" custScaleY="181689" custLinFactNeighborX="-10829" custLinFactNeighborY="902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E7FE6F-C9B6-4EEA-8A6E-A8322A6FF480}" type="pres">
      <dgm:prSet presAssocID="{FA94BA93-8747-42A9-BD34-7C4DC25609ED}" presName="connSite1" presStyleCnt="0"/>
      <dgm:spPr/>
    </dgm:pt>
  </dgm:ptLst>
  <dgm:cxnLst>
    <dgm:cxn modelId="{A7FD0113-54F8-4ACA-A42A-BA95EDAE6756}" srcId="{28BA9524-A811-468C-9A70-88C2C53DA39D}" destId="{5C395877-3390-4EFE-A443-670C2077BD23}" srcOrd="0" destOrd="0" parTransId="{AAEE5C8C-DCFF-4B68-BBB8-C1E69CC20465}" sibTransId="{F283E40B-0D8E-47F4-9308-706584D2117B}"/>
    <dgm:cxn modelId="{D791C6E6-FC04-41CF-BB11-7CBDB57CCB21}" type="presOf" srcId="{8F1AF107-6BA7-4D03-8671-71B7A8D6BE43}" destId="{A9FFCFA3-FFA4-45D5-B073-D657B38EBE48}" srcOrd="0" destOrd="2" presId="urn:microsoft.com/office/officeart/2005/8/layout/hProcess4"/>
    <dgm:cxn modelId="{1ED8D0B4-8494-4901-99EA-58F2681BB4C4}" type="presOf" srcId="{5C395877-3390-4EFE-A443-670C2077BD23}" destId="{13276592-5E53-4C2B-A72F-D9F65B48F62D}" srcOrd="1" destOrd="0" presId="urn:microsoft.com/office/officeart/2005/8/layout/hProcess4"/>
    <dgm:cxn modelId="{6C36F43C-1836-4B33-B634-787C8DBEF492}" type="presOf" srcId="{8860A2FB-7B3D-4335-BA71-FB28A3654993}" destId="{13276592-5E53-4C2B-A72F-D9F65B48F62D}" srcOrd="1" destOrd="1" presId="urn:microsoft.com/office/officeart/2005/8/layout/hProcess4"/>
    <dgm:cxn modelId="{9B99FCDD-772B-4FEE-A7DA-3194210A3146}" srcId="{5F4B30FA-4FDE-44D2-8AC0-3CEA969629E0}" destId="{FA94BA93-8747-42A9-BD34-7C4DC25609ED}" srcOrd="2" destOrd="0" parTransId="{062A3C06-B18C-43AA-8557-5B211C8B5E07}" sibTransId="{9E4A0194-E3DA-49FD-8B43-FAF7FD10E6C4}"/>
    <dgm:cxn modelId="{6F5D6D31-6EC1-4836-9133-EAF6627CBDEC}" type="presOf" srcId="{F2791B72-4431-48F7-BB1E-EC369FDEF6CC}" destId="{D1F79FA9-279F-4A02-9DA2-8A2AAEC67999}" srcOrd="1" destOrd="1" presId="urn:microsoft.com/office/officeart/2005/8/layout/hProcess4"/>
    <dgm:cxn modelId="{8941A0E7-5701-4E78-BA46-C3D9F9CF1734}" srcId="{A48498EE-6AD5-4AF1-A217-701DE8701435}" destId="{5C4A10E9-439C-4ED6-A0F9-B147DEE6C309}" srcOrd="0" destOrd="0" parTransId="{0F5E1F88-9C69-44A3-98AF-E67A71F0B132}" sibTransId="{4D792E3C-ED5A-4E98-BCD6-179CD94969C5}"/>
    <dgm:cxn modelId="{EA70109F-5F02-41F1-ADBC-E8FDCF27B9A5}" srcId="{A48498EE-6AD5-4AF1-A217-701DE8701435}" destId="{F2791B72-4431-48F7-BB1E-EC369FDEF6CC}" srcOrd="1" destOrd="0" parTransId="{35DE36B8-2ADB-43BF-BC81-A09745D59CFE}" sibTransId="{1EDC2361-CE82-4535-A101-EA55956726BF}"/>
    <dgm:cxn modelId="{1260E2BD-24ED-4E1D-B0EB-F836A47088C5}" srcId="{FA94BA93-8747-42A9-BD34-7C4DC25609ED}" destId="{D9B56543-09BB-4109-A7BF-44F9347E0F53}" srcOrd="0" destOrd="0" parTransId="{CC6502E5-FB5E-43FA-82E8-433DA7E63434}" sibTransId="{98AFBE15-C622-42F3-AEAE-F6AEE6D2F96A}"/>
    <dgm:cxn modelId="{2CAF095F-5B01-4A37-8A3E-08C6BA46E36E}" srcId="{FA94BA93-8747-42A9-BD34-7C4DC25609ED}" destId="{8F1AF107-6BA7-4D03-8671-71B7A8D6BE43}" srcOrd="2" destOrd="0" parTransId="{8C4069B2-2B39-430D-9344-EB1D01A82D38}" sibTransId="{0B29BC4E-696B-4F2A-B7A1-2FC496A5C822}"/>
    <dgm:cxn modelId="{F0392F01-C429-4A87-B365-8A5F3C94FF19}" type="presOf" srcId="{3871B1D0-A3B3-4DC7-9863-0BF0EAB621F2}" destId="{A9FFCFA3-FFA4-45D5-B073-D657B38EBE48}" srcOrd="0" destOrd="4" presId="urn:microsoft.com/office/officeart/2005/8/layout/hProcess4"/>
    <dgm:cxn modelId="{2B38B88A-FAB0-4E63-BA5D-98052CC43300}" type="presOf" srcId="{80F038F6-5CDF-4F51-8C23-D1AD354DBFDA}" destId="{4342BF42-DE8F-453E-B108-09F8F3D436F9}" srcOrd="1" destOrd="5" presId="urn:microsoft.com/office/officeart/2005/8/layout/hProcess4"/>
    <dgm:cxn modelId="{AA42ABD7-C801-428A-951A-313B0EBE87D4}" srcId="{FA94BA93-8747-42A9-BD34-7C4DC25609ED}" destId="{6E9E9EF3-DF08-4573-B3B7-1F82239744F5}" srcOrd="1" destOrd="0" parTransId="{7D320C61-4855-4E6E-8573-189FB39A7192}" sibTransId="{322843D1-0587-44B6-8714-96052AD54ACA}"/>
    <dgm:cxn modelId="{EEC5ED17-5DAE-4823-96DE-B32D1C7A63A1}" type="presOf" srcId="{5C395877-3390-4EFE-A443-670C2077BD23}" destId="{9A85FB7F-75FF-481C-A78B-A22FEB536BCE}" srcOrd="0" destOrd="0" presId="urn:microsoft.com/office/officeart/2005/8/layout/hProcess4"/>
    <dgm:cxn modelId="{337CEC9D-FE06-4BBD-82B0-DAF14476654E}" type="presOf" srcId="{4DAD4133-FCAB-4E1E-87B3-097DE70BD8BE}" destId="{DCF7AB01-C74E-40FA-920C-F90C4849DA44}" srcOrd="0" destOrd="0" presId="urn:microsoft.com/office/officeart/2005/8/layout/hProcess4"/>
    <dgm:cxn modelId="{6931AD22-DA75-4BEA-B691-B92CEE63810D}" type="presOf" srcId="{28BA9524-A811-468C-9A70-88C2C53DA39D}" destId="{2EBE1833-4928-4A31-9EDC-DD2CBD72BEE8}" srcOrd="0" destOrd="0" presId="urn:microsoft.com/office/officeart/2005/8/layout/hProcess4"/>
    <dgm:cxn modelId="{AADDB32D-C5F2-451D-A0F2-ED42350A17B5}" srcId="{FA94BA93-8747-42A9-BD34-7C4DC25609ED}" destId="{3871B1D0-A3B3-4DC7-9863-0BF0EAB621F2}" srcOrd="4" destOrd="0" parTransId="{1A08C358-0A7F-435F-97B1-7055F23ECB41}" sibTransId="{B1A5D623-AC14-4402-AFBA-0F281C3D88D9}"/>
    <dgm:cxn modelId="{A6BA79DB-6A83-43C0-8304-345451FE52FC}" type="presOf" srcId="{5C4A10E9-439C-4ED6-A0F9-B147DEE6C309}" destId="{ABBAC6A6-73C2-41E3-91F4-544561AAC53A}" srcOrd="0" destOrd="0" presId="urn:microsoft.com/office/officeart/2005/8/layout/hProcess4"/>
    <dgm:cxn modelId="{B583B6A6-9D6D-4182-AC74-0E57BF49C0B4}" type="presOf" srcId="{CB89F1BC-CA16-45DF-84D3-5F13EA8B3185}" destId="{4342BF42-DE8F-453E-B108-09F8F3D436F9}" srcOrd="1" destOrd="3" presId="urn:microsoft.com/office/officeart/2005/8/layout/hProcess4"/>
    <dgm:cxn modelId="{2144FC4E-E787-4C29-AD70-1229CC2BE19C}" type="presOf" srcId="{5C4A10E9-439C-4ED6-A0F9-B147DEE6C309}" destId="{D1F79FA9-279F-4A02-9DA2-8A2AAEC67999}" srcOrd="1" destOrd="0" presId="urn:microsoft.com/office/officeart/2005/8/layout/hProcess4"/>
    <dgm:cxn modelId="{E62F3762-D268-4B9C-AE92-82DDE1224D93}" type="presOf" srcId="{5F4B30FA-4FDE-44D2-8AC0-3CEA969629E0}" destId="{A687E9AC-A990-4F43-9AE4-1CB707502EA1}" srcOrd="0" destOrd="0" presId="urn:microsoft.com/office/officeart/2005/8/layout/hProcess4"/>
    <dgm:cxn modelId="{AED41089-4AAB-4E55-8997-29EB3AD11FD1}" type="presOf" srcId="{FA94BA93-8747-42A9-BD34-7C4DC25609ED}" destId="{8BD2FD6C-97E8-4259-8ED3-AB7934A9FA88}" srcOrd="0" destOrd="0" presId="urn:microsoft.com/office/officeart/2005/8/layout/hProcess4"/>
    <dgm:cxn modelId="{F4872E8D-A0FF-4277-9483-0360502713BC}" srcId="{5F4B30FA-4FDE-44D2-8AC0-3CEA969629E0}" destId="{28BA9524-A811-468C-9A70-88C2C53DA39D}" srcOrd="0" destOrd="0" parTransId="{3FD4D581-1787-4951-A32B-CC9972D97A3D}" sibTransId="{2A16D4E8-133E-48E6-BE1A-8E9587B81648}"/>
    <dgm:cxn modelId="{100705F9-3A26-4851-A5FB-961E6E4F0441}" type="presOf" srcId="{3871B1D0-A3B3-4DC7-9863-0BF0EAB621F2}" destId="{4342BF42-DE8F-453E-B108-09F8F3D436F9}" srcOrd="1" destOrd="4" presId="urn:microsoft.com/office/officeart/2005/8/layout/hProcess4"/>
    <dgm:cxn modelId="{0833805E-E0C1-4D3A-BFD3-07632063FF4D}" type="presOf" srcId="{8F1AF107-6BA7-4D03-8671-71B7A8D6BE43}" destId="{4342BF42-DE8F-453E-B108-09F8F3D436F9}" srcOrd="1" destOrd="2" presId="urn:microsoft.com/office/officeart/2005/8/layout/hProcess4"/>
    <dgm:cxn modelId="{E4C8DED7-BE0E-4209-B312-2462FB2C7D3F}" type="presOf" srcId="{B615D871-162C-4482-90DE-451062884F0B}" destId="{13276592-5E53-4C2B-A72F-D9F65B48F62D}" srcOrd="1" destOrd="2" presId="urn:microsoft.com/office/officeart/2005/8/layout/hProcess4"/>
    <dgm:cxn modelId="{0A83D4DE-B8EB-46E0-A518-FA1273DE01DA}" srcId="{28BA9524-A811-468C-9A70-88C2C53DA39D}" destId="{B615D871-162C-4482-90DE-451062884F0B}" srcOrd="2" destOrd="0" parTransId="{67B64873-5F61-410B-AFDD-9CF61082E785}" sibTransId="{892B51CE-77B5-4E5A-88A0-4FFB78F2BB80}"/>
    <dgm:cxn modelId="{516A85D1-F512-4C35-AAE3-1D4CED05A11F}" type="presOf" srcId="{2A16D4E8-133E-48E6-BE1A-8E9587B81648}" destId="{85D0D358-181A-40A3-8C44-B9CA97F2B1A4}" srcOrd="0" destOrd="0" presId="urn:microsoft.com/office/officeart/2005/8/layout/hProcess4"/>
    <dgm:cxn modelId="{67701A49-32D8-4A78-9271-76408DD52B0B}" type="presOf" srcId="{80F038F6-5CDF-4F51-8C23-D1AD354DBFDA}" destId="{A9FFCFA3-FFA4-45D5-B073-D657B38EBE48}" srcOrd="0" destOrd="5" presId="urn:microsoft.com/office/officeart/2005/8/layout/hProcess4"/>
    <dgm:cxn modelId="{FFF0605A-A9AC-4DE1-AC7E-AC585FEB7659}" type="presOf" srcId="{6E9E9EF3-DF08-4573-B3B7-1F82239744F5}" destId="{A9FFCFA3-FFA4-45D5-B073-D657B38EBE48}" srcOrd="0" destOrd="1" presId="urn:microsoft.com/office/officeart/2005/8/layout/hProcess4"/>
    <dgm:cxn modelId="{119167BE-C320-491F-9BC7-2032882B7661}" type="presOf" srcId="{B615D871-162C-4482-90DE-451062884F0B}" destId="{9A85FB7F-75FF-481C-A78B-A22FEB536BCE}" srcOrd="0" destOrd="2" presId="urn:microsoft.com/office/officeart/2005/8/layout/hProcess4"/>
    <dgm:cxn modelId="{07D92DCC-D385-4678-808E-1AF5AC51EC38}" type="presOf" srcId="{6E9E9EF3-DF08-4573-B3B7-1F82239744F5}" destId="{4342BF42-DE8F-453E-B108-09F8F3D436F9}" srcOrd="1" destOrd="1" presId="urn:microsoft.com/office/officeart/2005/8/layout/hProcess4"/>
    <dgm:cxn modelId="{416F4750-549E-422D-AC20-940D20039830}" srcId="{FA94BA93-8747-42A9-BD34-7C4DC25609ED}" destId="{80F038F6-5CDF-4F51-8C23-D1AD354DBFDA}" srcOrd="5" destOrd="0" parTransId="{D1504CE3-30DE-486A-94DB-6C58FCA1FFBD}" sibTransId="{791FD90D-F0BD-47B5-B482-9BC9D19DD903}"/>
    <dgm:cxn modelId="{9D0D63BF-C8FE-4B2A-84D8-35973B51563C}" type="presOf" srcId="{D9B56543-09BB-4109-A7BF-44F9347E0F53}" destId="{4342BF42-DE8F-453E-B108-09F8F3D436F9}" srcOrd="1" destOrd="0" presId="urn:microsoft.com/office/officeart/2005/8/layout/hProcess4"/>
    <dgm:cxn modelId="{C5E16E59-8BA4-4C1A-BB11-B02FD4F3D858}" srcId="{28BA9524-A811-468C-9A70-88C2C53DA39D}" destId="{8860A2FB-7B3D-4335-BA71-FB28A3654993}" srcOrd="1" destOrd="0" parTransId="{52C3E430-345F-4D4E-9DD2-37547206A4E3}" sibTransId="{BD63A4B1-3492-46BE-8400-46B7C3C45B33}"/>
    <dgm:cxn modelId="{CDE3E8A7-FBF2-4217-A71A-74730D61A098}" type="presOf" srcId="{D9B56543-09BB-4109-A7BF-44F9347E0F53}" destId="{A9FFCFA3-FFA4-45D5-B073-D657B38EBE48}" srcOrd="0" destOrd="0" presId="urn:microsoft.com/office/officeart/2005/8/layout/hProcess4"/>
    <dgm:cxn modelId="{B9CEF60E-D7A0-44F9-AF1E-0018EE2E26C4}" type="presOf" srcId="{CB89F1BC-CA16-45DF-84D3-5F13EA8B3185}" destId="{A9FFCFA3-FFA4-45D5-B073-D657B38EBE48}" srcOrd="0" destOrd="3" presId="urn:microsoft.com/office/officeart/2005/8/layout/hProcess4"/>
    <dgm:cxn modelId="{4B546A44-6A08-40C0-8105-41A5EA00FBA8}" type="presOf" srcId="{A48498EE-6AD5-4AF1-A217-701DE8701435}" destId="{A5B72BFF-C795-4BB0-87CB-BA1C8340F1FF}" srcOrd="0" destOrd="0" presId="urn:microsoft.com/office/officeart/2005/8/layout/hProcess4"/>
    <dgm:cxn modelId="{DC73ACA0-13CF-4BEF-8F55-6883ADE09BC4}" type="presOf" srcId="{F2791B72-4431-48F7-BB1E-EC369FDEF6CC}" destId="{ABBAC6A6-73C2-41E3-91F4-544561AAC53A}" srcOrd="0" destOrd="1" presId="urn:microsoft.com/office/officeart/2005/8/layout/hProcess4"/>
    <dgm:cxn modelId="{E3AF5B7D-FA70-4E20-B5B2-B42C5DCA06E8}" srcId="{FA94BA93-8747-42A9-BD34-7C4DC25609ED}" destId="{CB89F1BC-CA16-45DF-84D3-5F13EA8B3185}" srcOrd="3" destOrd="0" parTransId="{ABF1B80E-85F9-4F18-A1EC-338DE96170D4}" sibTransId="{784B2A5A-2B0F-4217-AF79-7B42EE418BE3}"/>
    <dgm:cxn modelId="{11C02672-7B80-47D3-88E0-FB951918A67D}" srcId="{5F4B30FA-4FDE-44D2-8AC0-3CEA969629E0}" destId="{A48498EE-6AD5-4AF1-A217-701DE8701435}" srcOrd="1" destOrd="0" parTransId="{9D77B6BD-30F8-40FF-885E-25D718869768}" sibTransId="{4DAD4133-FCAB-4E1E-87B3-097DE70BD8BE}"/>
    <dgm:cxn modelId="{57D4E5C8-86FA-4076-8AEC-BB47E500C26E}" type="presOf" srcId="{8860A2FB-7B3D-4335-BA71-FB28A3654993}" destId="{9A85FB7F-75FF-481C-A78B-A22FEB536BCE}" srcOrd="0" destOrd="1" presId="urn:microsoft.com/office/officeart/2005/8/layout/hProcess4"/>
    <dgm:cxn modelId="{7399B673-D647-4893-87DD-7A047D288BA8}" type="presParOf" srcId="{A687E9AC-A990-4F43-9AE4-1CB707502EA1}" destId="{77644F22-87D7-44B0-96C1-59C128550F1D}" srcOrd="0" destOrd="0" presId="urn:microsoft.com/office/officeart/2005/8/layout/hProcess4"/>
    <dgm:cxn modelId="{8C10F1FE-94E1-476E-9B4B-8210537A4AB4}" type="presParOf" srcId="{A687E9AC-A990-4F43-9AE4-1CB707502EA1}" destId="{D42B3191-7884-4BDA-BA70-C8B178AFBD22}" srcOrd="1" destOrd="0" presId="urn:microsoft.com/office/officeart/2005/8/layout/hProcess4"/>
    <dgm:cxn modelId="{BB9D1B7D-3490-4B91-A0BE-3575C0371821}" type="presParOf" srcId="{A687E9AC-A990-4F43-9AE4-1CB707502EA1}" destId="{B44720B7-F815-42BC-8B21-93E87595CAAE}" srcOrd="2" destOrd="0" presId="urn:microsoft.com/office/officeart/2005/8/layout/hProcess4"/>
    <dgm:cxn modelId="{EBA2D10F-B671-42E6-9225-9F208E3942DD}" type="presParOf" srcId="{B44720B7-F815-42BC-8B21-93E87595CAAE}" destId="{C2E3471F-4425-4007-8173-6E0F2EC29C40}" srcOrd="0" destOrd="0" presId="urn:microsoft.com/office/officeart/2005/8/layout/hProcess4"/>
    <dgm:cxn modelId="{47152180-A182-485B-ACF7-B9B532B6C8DB}" type="presParOf" srcId="{C2E3471F-4425-4007-8173-6E0F2EC29C40}" destId="{77944D87-962E-4571-A985-CAC9F523ACD6}" srcOrd="0" destOrd="0" presId="urn:microsoft.com/office/officeart/2005/8/layout/hProcess4"/>
    <dgm:cxn modelId="{01310C98-3F5D-4E56-A6FA-63BF8A36871F}" type="presParOf" srcId="{C2E3471F-4425-4007-8173-6E0F2EC29C40}" destId="{9A85FB7F-75FF-481C-A78B-A22FEB536BCE}" srcOrd="1" destOrd="0" presId="urn:microsoft.com/office/officeart/2005/8/layout/hProcess4"/>
    <dgm:cxn modelId="{A99A0E82-3422-482B-9755-94D1DF944A59}" type="presParOf" srcId="{C2E3471F-4425-4007-8173-6E0F2EC29C40}" destId="{13276592-5E53-4C2B-A72F-D9F65B48F62D}" srcOrd="2" destOrd="0" presId="urn:microsoft.com/office/officeart/2005/8/layout/hProcess4"/>
    <dgm:cxn modelId="{AF2EF4AC-A70B-4BAD-8B3B-93C0DD38B928}" type="presParOf" srcId="{C2E3471F-4425-4007-8173-6E0F2EC29C40}" destId="{2EBE1833-4928-4A31-9EDC-DD2CBD72BEE8}" srcOrd="3" destOrd="0" presId="urn:microsoft.com/office/officeart/2005/8/layout/hProcess4"/>
    <dgm:cxn modelId="{112DEEB1-A27A-4D90-9719-19C51460F5AE}" type="presParOf" srcId="{C2E3471F-4425-4007-8173-6E0F2EC29C40}" destId="{F95E7777-F6B8-4B37-B5BB-091D47B863CA}" srcOrd="4" destOrd="0" presId="urn:microsoft.com/office/officeart/2005/8/layout/hProcess4"/>
    <dgm:cxn modelId="{76114E2D-8835-4E9C-9A30-4B6B9AB0BF44}" type="presParOf" srcId="{B44720B7-F815-42BC-8B21-93E87595CAAE}" destId="{85D0D358-181A-40A3-8C44-B9CA97F2B1A4}" srcOrd="1" destOrd="0" presId="urn:microsoft.com/office/officeart/2005/8/layout/hProcess4"/>
    <dgm:cxn modelId="{1C3BF8C5-4B81-4CA7-AC9C-E2FDA439B576}" type="presParOf" srcId="{B44720B7-F815-42BC-8B21-93E87595CAAE}" destId="{E5F7CC29-B9E0-4AB7-9AED-19EE785B71B0}" srcOrd="2" destOrd="0" presId="urn:microsoft.com/office/officeart/2005/8/layout/hProcess4"/>
    <dgm:cxn modelId="{FAB6E65D-4207-453D-A501-062DD8A025DE}" type="presParOf" srcId="{E5F7CC29-B9E0-4AB7-9AED-19EE785B71B0}" destId="{44D599EC-E15A-4413-95C9-90CF8F3D1972}" srcOrd="0" destOrd="0" presId="urn:microsoft.com/office/officeart/2005/8/layout/hProcess4"/>
    <dgm:cxn modelId="{E7082CE2-6C11-456F-9697-6AC30D8CE088}" type="presParOf" srcId="{E5F7CC29-B9E0-4AB7-9AED-19EE785B71B0}" destId="{ABBAC6A6-73C2-41E3-91F4-544561AAC53A}" srcOrd="1" destOrd="0" presId="urn:microsoft.com/office/officeart/2005/8/layout/hProcess4"/>
    <dgm:cxn modelId="{D0872632-F688-407E-AAE2-A2B183B1FA59}" type="presParOf" srcId="{E5F7CC29-B9E0-4AB7-9AED-19EE785B71B0}" destId="{D1F79FA9-279F-4A02-9DA2-8A2AAEC67999}" srcOrd="2" destOrd="0" presId="urn:microsoft.com/office/officeart/2005/8/layout/hProcess4"/>
    <dgm:cxn modelId="{A854EFEC-9BFF-4CD4-AC51-3C585137D963}" type="presParOf" srcId="{E5F7CC29-B9E0-4AB7-9AED-19EE785B71B0}" destId="{A5B72BFF-C795-4BB0-87CB-BA1C8340F1FF}" srcOrd="3" destOrd="0" presId="urn:microsoft.com/office/officeart/2005/8/layout/hProcess4"/>
    <dgm:cxn modelId="{72B8918A-5FA8-42DC-B14E-F84FC143B2F9}" type="presParOf" srcId="{E5F7CC29-B9E0-4AB7-9AED-19EE785B71B0}" destId="{8B84D83F-1B0C-4959-858E-2E651308DA40}" srcOrd="4" destOrd="0" presId="urn:microsoft.com/office/officeart/2005/8/layout/hProcess4"/>
    <dgm:cxn modelId="{12AD43F0-2CA6-43B1-BA55-51EAB6ED52EC}" type="presParOf" srcId="{B44720B7-F815-42BC-8B21-93E87595CAAE}" destId="{DCF7AB01-C74E-40FA-920C-F90C4849DA44}" srcOrd="3" destOrd="0" presId="urn:microsoft.com/office/officeart/2005/8/layout/hProcess4"/>
    <dgm:cxn modelId="{CF2A5DA3-409C-4EE4-9195-BEFB8048FBE2}" type="presParOf" srcId="{B44720B7-F815-42BC-8B21-93E87595CAAE}" destId="{C733DC3B-EBDF-4BFB-BB56-88468C8920C7}" srcOrd="4" destOrd="0" presId="urn:microsoft.com/office/officeart/2005/8/layout/hProcess4"/>
    <dgm:cxn modelId="{0039A0F8-0DF1-4E22-A591-08DD93D5BA16}" type="presParOf" srcId="{C733DC3B-EBDF-4BFB-BB56-88468C8920C7}" destId="{945A0889-AFB3-482F-B188-334A53007B34}" srcOrd="0" destOrd="0" presId="urn:microsoft.com/office/officeart/2005/8/layout/hProcess4"/>
    <dgm:cxn modelId="{E3207CA8-0FEB-4123-84FE-3FE50862A4D9}" type="presParOf" srcId="{C733DC3B-EBDF-4BFB-BB56-88468C8920C7}" destId="{A9FFCFA3-FFA4-45D5-B073-D657B38EBE48}" srcOrd="1" destOrd="0" presId="urn:microsoft.com/office/officeart/2005/8/layout/hProcess4"/>
    <dgm:cxn modelId="{E0195D97-0E81-4CF4-A419-FD5B6758CD18}" type="presParOf" srcId="{C733DC3B-EBDF-4BFB-BB56-88468C8920C7}" destId="{4342BF42-DE8F-453E-B108-09F8F3D436F9}" srcOrd="2" destOrd="0" presId="urn:microsoft.com/office/officeart/2005/8/layout/hProcess4"/>
    <dgm:cxn modelId="{C6A4DD39-CBF1-4D50-9EB5-3E095E8A6FA4}" type="presParOf" srcId="{C733DC3B-EBDF-4BFB-BB56-88468C8920C7}" destId="{8BD2FD6C-97E8-4259-8ED3-AB7934A9FA88}" srcOrd="3" destOrd="0" presId="urn:microsoft.com/office/officeart/2005/8/layout/hProcess4"/>
    <dgm:cxn modelId="{F4DA18AA-7B35-49F9-99A9-AF42B2ADF6F5}" type="presParOf" srcId="{C733DC3B-EBDF-4BFB-BB56-88468C8920C7}" destId="{F7E7FE6F-C9B6-4EEA-8A6E-A8322A6FF48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732894-0752-42ED-B313-66918DC6C53C}">
      <dsp:nvSpPr>
        <dsp:cNvPr id="0" name=""/>
        <dsp:cNvSpPr/>
      </dsp:nvSpPr>
      <dsp:spPr>
        <a:xfrm>
          <a:off x="3990113" y="2190069"/>
          <a:ext cx="2106744" cy="1002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255"/>
              </a:lnTo>
              <a:lnTo>
                <a:pt x="2106744" y="683255"/>
              </a:lnTo>
              <a:lnTo>
                <a:pt x="2106744" y="1002618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0C263EE9-976A-4D4D-A8B9-AE3B81857E0A}">
      <dsp:nvSpPr>
        <dsp:cNvPr id="0" name=""/>
        <dsp:cNvSpPr/>
      </dsp:nvSpPr>
      <dsp:spPr>
        <a:xfrm>
          <a:off x="1818024" y="2190069"/>
          <a:ext cx="2172089" cy="1002618"/>
        </a:xfrm>
        <a:custGeom>
          <a:avLst/>
          <a:gdLst/>
          <a:ahLst/>
          <a:cxnLst/>
          <a:rect l="0" t="0" r="0" b="0"/>
          <a:pathLst>
            <a:path>
              <a:moveTo>
                <a:pt x="2172089" y="0"/>
              </a:moveTo>
              <a:lnTo>
                <a:pt x="2172089" y="683255"/>
              </a:lnTo>
              <a:lnTo>
                <a:pt x="0" y="683255"/>
              </a:lnTo>
              <a:lnTo>
                <a:pt x="0" y="1002618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4113E02B-6F86-4200-8429-A10E66426A41}">
      <dsp:nvSpPr>
        <dsp:cNvPr id="0" name=""/>
        <dsp:cNvSpPr/>
      </dsp:nvSpPr>
      <dsp:spPr>
        <a:xfrm>
          <a:off x="2266414" y="970"/>
          <a:ext cx="3447399" cy="2189098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816A0CCF-1256-4010-B4EC-F12FA8748AC4}">
      <dsp:nvSpPr>
        <dsp:cNvPr id="0" name=""/>
        <dsp:cNvSpPr/>
      </dsp:nvSpPr>
      <dsp:spPr>
        <a:xfrm>
          <a:off x="2649458" y="364863"/>
          <a:ext cx="3447399" cy="218909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rgbClr val="5B4A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5B4A33"/>
              </a:solidFill>
            </a:rPr>
            <a:t>Швейные машины</a:t>
          </a:r>
          <a:endParaRPr lang="ru-RU" sz="3200" b="1" kern="1200" dirty="0">
            <a:solidFill>
              <a:srgbClr val="5B4A33"/>
            </a:solidFill>
          </a:endParaRPr>
        </a:p>
      </dsp:txBody>
      <dsp:txXfrm>
        <a:off x="2649458" y="364863"/>
        <a:ext cx="3447399" cy="2189098"/>
      </dsp:txXfrm>
    </dsp:sp>
    <dsp:sp modelId="{B6648677-F697-4E90-8D90-9E6871827634}">
      <dsp:nvSpPr>
        <dsp:cNvPr id="0" name=""/>
        <dsp:cNvSpPr/>
      </dsp:nvSpPr>
      <dsp:spPr>
        <a:xfrm>
          <a:off x="94324" y="3192688"/>
          <a:ext cx="3447399" cy="2189098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D9DE80AE-A522-476D-A820-C047524B8AF0}">
      <dsp:nvSpPr>
        <dsp:cNvPr id="0" name=""/>
        <dsp:cNvSpPr/>
      </dsp:nvSpPr>
      <dsp:spPr>
        <a:xfrm>
          <a:off x="477368" y="3556580"/>
          <a:ext cx="3447399" cy="218909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rgbClr val="5B4A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5B4A33"/>
              </a:solidFill>
            </a:rPr>
            <a:t>Бытовые</a:t>
          </a:r>
          <a:endParaRPr lang="ru-RU" sz="3200" b="1" kern="1200" dirty="0">
            <a:solidFill>
              <a:srgbClr val="5B4A33"/>
            </a:solidFill>
          </a:endParaRPr>
        </a:p>
      </dsp:txBody>
      <dsp:txXfrm>
        <a:off x="477368" y="3556580"/>
        <a:ext cx="3447399" cy="2189098"/>
      </dsp:txXfrm>
    </dsp:sp>
    <dsp:sp modelId="{C8106710-B529-4028-9C20-6815B5916F16}">
      <dsp:nvSpPr>
        <dsp:cNvPr id="0" name=""/>
        <dsp:cNvSpPr/>
      </dsp:nvSpPr>
      <dsp:spPr>
        <a:xfrm>
          <a:off x="4307812" y="3192688"/>
          <a:ext cx="3578090" cy="2189098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4D19C241-9481-4A05-9B54-CA1E239A558A}">
      <dsp:nvSpPr>
        <dsp:cNvPr id="0" name=""/>
        <dsp:cNvSpPr/>
      </dsp:nvSpPr>
      <dsp:spPr>
        <a:xfrm>
          <a:off x="4690857" y="3556580"/>
          <a:ext cx="3578090" cy="218909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rgbClr val="5B4A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5B4A33"/>
              </a:solidFill>
            </a:rPr>
            <a:t>Промышленные</a:t>
          </a:r>
          <a:endParaRPr lang="ru-RU" sz="3200" b="1" kern="1200" dirty="0">
            <a:solidFill>
              <a:srgbClr val="5B4A33"/>
            </a:solidFill>
          </a:endParaRPr>
        </a:p>
      </dsp:txBody>
      <dsp:txXfrm>
        <a:off x="4690857" y="3556580"/>
        <a:ext cx="3578090" cy="21890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732894-0752-42ED-B313-66918DC6C53C}">
      <dsp:nvSpPr>
        <dsp:cNvPr id="0" name=""/>
        <dsp:cNvSpPr/>
      </dsp:nvSpPr>
      <dsp:spPr>
        <a:xfrm>
          <a:off x="4062189" y="1367080"/>
          <a:ext cx="2627815" cy="625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124"/>
              </a:lnTo>
              <a:lnTo>
                <a:pt x="2627815" y="426124"/>
              </a:lnTo>
              <a:lnTo>
                <a:pt x="2627815" y="625300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9963BD20-2CC7-43B7-8583-3C23BBA605F0}">
      <dsp:nvSpPr>
        <dsp:cNvPr id="0" name=""/>
        <dsp:cNvSpPr/>
      </dsp:nvSpPr>
      <dsp:spPr>
        <a:xfrm>
          <a:off x="3721969" y="1367080"/>
          <a:ext cx="340220" cy="627112"/>
        </a:xfrm>
        <a:custGeom>
          <a:avLst/>
          <a:gdLst/>
          <a:ahLst/>
          <a:cxnLst/>
          <a:rect l="0" t="0" r="0" b="0"/>
          <a:pathLst>
            <a:path>
              <a:moveTo>
                <a:pt x="340220" y="0"/>
              </a:moveTo>
              <a:lnTo>
                <a:pt x="340220" y="427935"/>
              </a:lnTo>
              <a:lnTo>
                <a:pt x="0" y="427935"/>
              </a:lnTo>
              <a:lnTo>
                <a:pt x="0" y="627112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0C263EE9-976A-4D4D-A8B9-AE3B81857E0A}">
      <dsp:nvSpPr>
        <dsp:cNvPr id="0" name=""/>
        <dsp:cNvSpPr/>
      </dsp:nvSpPr>
      <dsp:spPr>
        <a:xfrm>
          <a:off x="1075018" y="1367080"/>
          <a:ext cx="2987171" cy="625300"/>
        </a:xfrm>
        <a:custGeom>
          <a:avLst/>
          <a:gdLst/>
          <a:ahLst/>
          <a:cxnLst/>
          <a:rect l="0" t="0" r="0" b="0"/>
          <a:pathLst>
            <a:path>
              <a:moveTo>
                <a:pt x="2987171" y="0"/>
              </a:moveTo>
              <a:lnTo>
                <a:pt x="2987171" y="426124"/>
              </a:lnTo>
              <a:lnTo>
                <a:pt x="0" y="426124"/>
              </a:lnTo>
              <a:lnTo>
                <a:pt x="0" y="625300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4113E02B-6F86-4200-8429-A10E66426A41}">
      <dsp:nvSpPr>
        <dsp:cNvPr id="0" name=""/>
        <dsp:cNvSpPr/>
      </dsp:nvSpPr>
      <dsp:spPr>
        <a:xfrm>
          <a:off x="2987174" y="1811"/>
          <a:ext cx="2150030" cy="1365269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816A0CCF-1256-4010-B4EC-F12FA8748AC4}">
      <dsp:nvSpPr>
        <dsp:cNvPr id="0" name=""/>
        <dsp:cNvSpPr/>
      </dsp:nvSpPr>
      <dsp:spPr>
        <a:xfrm>
          <a:off x="3226066" y="228759"/>
          <a:ext cx="2150030" cy="13652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rgbClr val="5B4A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5B4A33"/>
              </a:solidFill>
            </a:rPr>
            <a:t>Приводные устройства</a:t>
          </a:r>
          <a:endParaRPr lang="ru-RU" sz="2800" b="1" kern="1200" dirty="0">
            <a:solidFill>
              <a:srgbClr val="5B4A33"/>
            </a:solidFill>
          </a:endParaRPr>
        </a:p>
      </dsp:txBody>
      <dsp:txXfrm>
        <a:off x="3226066" y="228759"/>
        <a:ext cx="2150030" cy="1365269"/>
      </dsp:txXfrm>
    </dsp:sp>
    <dsp:sp modelId="{B6648677-F697-4E90-8D90-9E6871827634}">
      <dsp:nvSpPr>
        <dsp:cNvPr id="0" name=""/>
        <dsp:cNvSpPr/>
      </dsp:nvSpPr>
      <dsp:spPr>
        <a:xfrm>
          <a:off x="3" y="1992381"/>
          <a:ext cx="2150030" cy="1365269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D9DE80AE-A522-476D-A820-C047524B8AF0}">
      <dsp:nvSpPr>
        <dsp:cNvPr id="0" name=""/>
        <dsp:cNvSpPr/>
      </dsp:nvSpPr>
      <dsp:spPr>
        <a:xfrm>
          <a:off x="238895" y="2219329"/>
          <a:ext cx="2150030" cy="13652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rgbClr val="5B4A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5B4A33"/>
              </a:solidFill>
            </a:rPr>
            <a:t>Ручной</a:t>
          </a:r>
          <a:endParaRPr lang="ru-RU" sz="2800" b="1" kern="1200" dirty="0">
            <a:solidFill>
              <a:srgbClr val="5B4A33"/>
            </a:solidFill>
          </a:endParaRPr>
        </a:p>
      </dsp:txBody>
      <dsp:txXfrm>
        <a:off x="238895" y="2219329"/>
        <a:ext cx="2150030" cy="1365269"/>
      </dsp:txXfrm>
    </dsp:sp>
    <dsp:sp modelId="{1225EDB4-9508-4788-B7B3-C23B9055823C}">
      <dsp:nvSpPr>
        <dsp:cNvPr id="0" name=""/>
        <dsp:cNvSpPr/>
      </dsp:nvSpPr>
      <dsp:spPr>
        <a:xfrm>
          <a:off x="2646953" y="1994192"/>
          <a:ext cx="2150030" cy="1365269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7E63E8B4-A8D0-4055-89A9-6CA557748882}">
      <dsp:nvSpPr>
        <dsp:cNvPr id="0" name=""/>
        <dsp:cNvSpPr/>
      </dsp:nvSpPr>
      <dsp:spPr>
        <a:xfrm>
          <a:off x="2885845" y="2221140"/>
          <a:ext cx="2150030" cy="13652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rgbClr val="5B4A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5B4A33"/>
              </a:solidFill>
            </a:rPr>
            <a:t>Ножной</a:t>
          </a:r>
          <a:endParaRPr lang="ru-RU" sz="2800" b="1" kern="1200" dirty="0">
            <a:solidFill>
              <a:srgbClr val="5B4A33"/>
            </a:solidFill>
          </a:endParaRPr>
        </a:p>
      </dsp:txBody>
      <dsp:txXfrm>
        <a:off x="2885845" y="2221140"/>
        <a:ext cx="2150030" cy="1365269"/>
      </dsp:txXfrm>
    </dsp:sp>
    <dsp:sp modelId="{C8106710-B529-4028-9C20-6815B5916F16}">
      <dsp:nvSpPr>
        <dsp:cNvPr id="0" name=""/>
        <dsp:cNvSpPr/>
      </dsp:nvSpPr>
      <dsp:spPr>
        <a:xfrm>
          <a:off x="5255633" y="1992381"/>
          <a:ext cx="2868742" cy="1365269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4D19C241-9481-4A05-9B54-CA1E239A558A}">
      <dsp:nvSpPr>
        <dsp:cNvPr id="0" name=""/>
        <dsp:cNvSpPr/>
      </dsp:nvSpPr>
      <dsp:spPr>
        <a:xfrm>
          <a:off x="5494525" y="2219329"/>
          <a:ext cx="2868742" cy="13652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rgbClr val="5B4A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5B4A33"/>
              </a:solidFill>
            </a:rPr>
            <a:t>Электрический</a:t>
          </a:r>
          <a:endParaRPr lang="ru-RU" sz="2800" b="1" kern="1200" dirty="0">
            <a:solidFill>
              <a:srgbClr val="5B4A33"/>
            </a:solidFill>
          </a:endParaRPr>
        </a:p>
      </dsp:txBody>
      <dsp:txXfrm>
        <a:off x="5494525" y="2219329"/>
        <a:ext cx="2868742" cy="13652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85FB7F-75FF-481C-A78B-A22FEB536BCE}">
      <dsp:nvSpPr>
        <dsp:cNvPr id="0" name=""/>
        <dsp:cNvSpPr/>
      </dsp:nvSpPr>
      <dsp:spPr>
        <a:xfrm>
          <a:off x="1171" y="1406362"/>
          <a:ext cx="2027269" cy="140570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ручной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ножной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электрический</a:t>
          </a:r>
          <a:endParaRPr lang="ru-RU" sz="1600" b="1" kern="1200" dirty="0"/>
        </a:p>
      </dsp:txBody>
      <dsp:txXfrm>
        <a:off x="1171" y="1406362"/>
        <a:ext cx="2027269" cy="1104483"/>
      </dsp:txXfrm>
    </dsp:sp>
    <dsp:sp modelId="{85D0D358-181A-40A3-8C44-B9CA97F2B1A4}">
      <dsp:nvSpPr>
        <dsp:cNvPr id="0" name=""/>
        <dsp:cNvSpPr/>
      </dsp:nvSpPr>
      <dsp:spPr>
        <a:xfrm>
          <a:off x="1738544" y="1296155"/>
          <a:ext cx="2619993" cy="2619993"/>
        </a:xfrm>
        <a:prstGeom prst="leftCircularArrow">
          <a:avLst>
            <a:gd name="adj1" fmla="val 2119"/>
            <a:gd name="adj2" fmla="val 254601"/>
            <a:gd name="adj3" fmla="val 1335650"/>
            <a:gd name="adj4" fmla="val 8330028"/>
            <a:gd name="adj5" fmla="val 247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E1833-4928-4A31-9EDC-DD2CBD72BEE8}">
      <dsp:nvSpPr>
        <dsp:cNvPr id="0" name=""/>
        <dsp:cNvSpPr/>
      </dsp:nvSpPr>
      <dsp:spPr>
        <a:xfrm>
          <a:off x="149134" y="2657194"/>
          <a:ext cx="2310146" cy="10945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5B4A33"/>
              </a:solidFill>
            </a:rPr>
            <a:t>Приводное устройство</a:t>
          </a:r>
          <a:endParaRPr lang="ru-RU" sz="2800" b="1" kern="1200" dirty="0">
            <a:solidFill>
              <a:srgbClr val="5B4A33"/>
            </a:solidFill>
          </a:endParaRPr>
        </a:p>
      </dsp:txBody>
      <dsp:txXfrm>
        <a:off x="149134" y="2657194"/>
        <a:ext cx="2310146" cy="1094576"/>
      </dsp:txXfrm>
    </dsp:sp>
    <dsp:sp modelId="{ABBAC6A6-73C2-41E3-91F4-544561AAC53A}">
      <dsp:nvSpPr>
        <dsp:cNvPr id="0" name=""/>
        <dsp:cNvSpPr/>
      </dsp:nvSpPr>
      <dsp:spPr>
        <a:xfrm>
          <a:off x="2718340" y="1746719"/>
          <a:ext cx="2169153" cy="11336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главный вал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маховое колесо</a:t>
          </a:r>
          <a:endParaRPr lang="ru-RU" sz="1600" b="1" kern="1200" dirty="0"/>
        </a:p>
      </dsp:txBody>
      <dsp:txXfrm>
        <a:off x="2718340" y="1989634"/>
        <a:ext cx="2169153" cy="890688"/>
      </dsp:txXfrm>
    </dsp:sp>
    <dsp:sp modelId="{DCF7AB01-C74E-40FA-920C-F90C4849DA44}">
      <dsp:nvSpPr>
        <dsp:cNvPr id="0" name=""/>
        <dsp:cNvSpPr/>
      </dsp:nvSpPr>
      <dsp:spPr>
        <a:xfrm>
          <a:off x="4330438" y="600395"/>
          <a:ext cx="2989734" cy="2989734"/>
        </a:xfrm>
        <a:prstGeom prst="circularArrow">
          <a:avLst>
            <a:gd name="adj1" fmla="val 1857"/>
            <a:gd name="adj2" fmla="val 221782"/>
            <a:gd name="adj3" fmla="val 19545169"/>
            <a:gd name="adj4" fmla="val 12517972"/>
            <a:gd name="adj5" fmla="val 216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72BFF-C795-4BB0-87CB-BA1C8340F1FF}">
      <dsp:nvSpPr>
        <dsp:cNvPr id="0" name=""/>
        <dsp:cNvSpPr/>
      </dsp:nvSpPr>
      <dsp:spPr>
        <a:xfrm>
          <a:off x="2784470" y="1146899"/>
          <a:ext cx="2605000" cy="9275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5B4A33"/>
              </a:solidFill>
            </a:rPr>
            <a:t>Передаточный механизм</a:t>
          </a:r>
          <a:endParaRPr lang="ru-RU" sz="2800" b="1" kern="1200" dirty="0">
            <a:solidFill>
              <a:srgbClr val="5B4A33"/>
            </a:solidFill>
          </a:endParaRPr>
        </a:p>
      </dsp:txBody>
      <dsp:txXfrm>
        <a:off x="2784470" y="1146899"/>
        <a:ext cx="2605000" cy="927536"/>
      </dsp:txXfrm>
    </dsp:sp>
    <dsp:sp modelId="{A9FFCFA3-FFA4-45D5-B073-D657B38EBE48}">
      <dsp:nvSpPr>
        <dsp:cNvPr id="0" name=""/>
        <dsp:cNvSpPr/>
      </dsp:nvSpPr>
      <dsp:spPr>
        <a:xfrm>
          <a:off x="5653878" y="1406362"/>
          <a:ext cx="2215596" cy="140570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иглы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err="1" smtClean="0"/>
            <a:t>нитепритягивателя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челнока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двигателя ткани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лапку</a:t>
          </a:r>
          <a:endParaRPr lang="ru-RU" sz="16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>
        <a:off x="5653878" y="1406362"/>
        <a:ext cx="2215596" cy="1104483"/>
      </dsp:txXfrm>
    </dsp:sp>
    <dsp:sp modelId="{8BD2FD6C-97E8-4259-8ED3-AB7934A9FA88}">
      <dsp:nvSpPr>
        <dsp:cNvPr id="0" name=""/>
        <dsp:cNvSpPr/>
      </dsp:nvSpPr>
      <dsp:spPr>
        <a:xfrm>
          <a:off x="5698977" y="2808311"/>
          <a:ext cx="2365396" cy="10945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5B4A33"/>
              </a:solidFill>
            </a:rPr>
            <a:t>Рабочие механизмы</a:t>
          </a:r>
          <a:endParaRPr lang="ru-RU" sz="2800" b="1" kern="1200" dirty="0">
            <a:solidFill>
              <a:srgbClr val="5B4A33"/>
            </a:solidFill>
          </a:endParaRPr>
        </a:p>
      </dsp:txBody>
      <dsp:txXfrm>
        <a:off x="5698977" y="2808311"/>
        <a:ext cx="2365396" cy="1094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E7F7-FCBB-4DDD-90B2-FFC7E36C2221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69EA-CAD9-4E65-B53A-0833F4C1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E7F7-FCBB-4DDD-90B2-FFC7E36C2221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69EA-CAD9-4E65-B53A-0833F4C1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E7F7-FCBB-4DDD-90B2-FFC7E36C2221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69EA-CAD9-4E65-B53A-0833F4C1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E7F7-FCBB-4DDD-90B2-FFC7E36C2221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69EA-CAD9-4E65-B53A-0833F4C1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E7F7-FCBB-4DDD-90B2-FFC7E36C2221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69EA-CAD9-4E65-B53A-0833F4C1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E7F7-FCBB-4DDD-90B2-FFC7E36C2221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69EA-CAD9-4E65-B53A-0833F4C1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E7F7-FCBB-4DDD-90B2-FFC7E36C2221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69EA-CAD9-4E65-B53A-0833F4C1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E7F7-FCBB-4DDD-90B2-FFC7E36C2221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69EA-CAD9-4E65-B53A-0833F4C1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E7F7-FCBB-4DDD-90B2-FFC7E36C2221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69EA-CAD9-4E65-B53A-0833F4C1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E7F7-FCBB-4DDD-90B2-FFC7E36C2221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69EA-CAD9-4E65-B53A-0833F4C1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E7F7-FCBB-4DDD-90B2-FFC7E36C2221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69EA-CAD9-4E65-B53A-0833F4C1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5E7F7-FCBB-4DDD-90B2-FFC7E36C2221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069EA-CAD9-4E65-B53A-0833F4C1F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http://www.krungprom.ru/upload/iblock/e5a/e5a6ebdb92603cfa992ec0d34bf1c0f6_thumb_23ad431827e0504d.jpg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baza.farpost.ru/bulletins_images/4/4/1/4416654.jpg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loo.ru/foto/lj/sewing1.jpg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2.xml"/><Relationship Id="rId7" Type="http://schemas.openxmlformats.org/officeDocument/2006/relationships/hyperlink" Target="http://www.legmash.by/images/users/Image/Catalog/Machines/b_alesia1.jpg" TargetMode="External"/><Relationship Id="rId12" Type="http://schemas.openxmlformats.org/officeDocument/2006/relationships/image" Target="../media/image3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openxmlformats.org/officeDocument/2006/relationships/hyperlink" Target="http://images03.olx.ru/ui/3/57/01/61285601_1.jpg" TargetMode="Externa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4.jpeg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www.museum.ru/imgB.asp?4529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200800" cy="453650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25000"/>
                  </a:schemeClr>
                </a:solidFill>
              </a:rPr>
              <a:t>Раздел</a:t>
            </a: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Машиноведение</a:t>
            </a:r>
            <a:endParaRPr lang="ru-RU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5B4A33"/>
                </a:solidFill>
              </a:rPr>
              <a:t>«Дом Зингера» стал одним из самых красивых зданий на Невском проспекте</a:t>
            </a:r>
            <a:endParaRPr lang="ru-RU" sz="3600" dirty="0">
              <a:solidFill>
                <a:srgbClr val="5B4A33"/>
              </a:solidFill>
            </a:endParaRPr>
          </a:p>
        </p:txBody>
      </p:sp>
      <p:pic>
        <p:nvPicPr>
          <p:cNvPr id="30722" name="Picture 2" descr="&#10;«Дом Зингера» стал одним из самых красивых зданий на Невском проспекте. После революции в нём размещался крупнейший книжный магазин северной столицы — ленинградский «Дом Книги»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132856"/>
            <a:ext cx="5300932" cy="378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://content.foto.mail.ru/mail/nep_elena/20/i-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80112" y="1628800"/>
            <a:ext cx="3378161" cy="4507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6085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5B4A33"/>
                </a:solidFill>
              </a:rPr>
              <a:t>Украшение швейной машины </a:t>
            </a:r>
            <a:endParaRPr lang="ru-RU" b="1" dirty="0">
              <a:solidFill>
                <a:srgbClr val="5B4A33"/>
              </a:solidFill>
            </a:endParaRPr>
          </a:p>
        </p:txBody>
      </p:sp>
      <p:pic>
        <p:nvPicPr>
          <p:cNvPr id="6146" name="Picture 2" descr="http://farm4.static.flickr.com/3050/2551475551_3d8014c617_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63954" y="3356992"/>
            <a:ext cx="4440493" cy="333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farm4.static.flickr.com/3319/3254021483_07ff45782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88640"/>
            <a:ext cx="3960440" cy="2880320"/>
          </a:xfrm>
          <a:prstGeom prst="rect">
            <a:avLst/>
          </a:prstGeom>
          <a:noFill/>
        </p:spPr>
      </p:pic>
      <p:pic>
        <p:nvPicPr>
          <p:cNvPr id="6149" name="Picture 5" descr="120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700808"/>
            <a:ext cx="3528392" cy="4906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31543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5B4A33"/>
                </a:solidFill>
              </a:rPr>
              <a:t>Бутылочная форма рукава бытовых машин</a:t>
            </a:r>
            <a:endParaRPr lang="ru-RU" b="1" dirty="0">
              <a:solidFill>
                <a:srgbClr val="5B4A33"/>
              </a:solidFill>
            </a:endParaRPr>
          </a:p>
        </p:txBody>
      </p:sp>
      <p:pic>
        <p:nvPicPr>
          <p:cNvPr id="5122" name="Picture 2" descr="http://farm4.static.flickr.com/3273/3050533570_5acf6a4838_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501008"/>
            <a:ext cx="496855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i.ehow.com/images/GlobalPhoto/Articles/5489313/398994-main_Fu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476672"/>
            <a:ext cx="4104456" cy="3027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2290266"/>
          </a:xfrm>
        </p:spPr>
        <p:txBody>
          <a:bodyPr/>
          <a:lstStyle/>
          <a:p>
            <a:r>
              <a:rPr lang="ru-RU" b="1" dirty="0" smtClean="0">
                <a:solidFill>
                  <a:srgbClr val="5B4A33"/>
                </a:solidFill>
              </a:rPr>
              <a:t>Швейное производство</a:t>
            </a:r>
            <a:endParaRPr lang="ru-RU" b="1" dirty="0">
              <a:solidFill>
                <a:srgbClr val="5B4A33"/>
              </a:solidFill>
            </a:endParaRPr>
          </a:p>
        </p:txBody>
      </p:sp>
      <p:pic>
        <p:nvPicPr>
          <p:cNvPr id="6145" name="i-main-pic" descr="Картинка 103 из 152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780928"/>
            <a:ext cx="507682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i-main-pic" descr="Картинка 52 из 1523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188640"/>
            <a:ext cx="47625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274638"/>
          <a:ext cx="8363272" cy="574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5B4A33"/>
                </a:solidFill>
              </a:rPr>
              <a:t>Промышленные швейные машины</a:t>
            </a:r>
            <a:endParaRPr lang="ru-RU" b="1" dirty="0">
              <a:solidFill>
                <a:srgbClr val="5B4A33"/>
              </a:solidFill>
            </a:endParaRPr>
          </a:p>
        </p:txBody>
      </p:sp>
      <p:pic>
        <p:nvPicPr>
          <p:cNvPr id="1026" name="i-main-pic" descr="Картинка 19 из 1523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824358"/>
            <a:ext cx="3168352" cy="284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Protex TY-68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260648"/>
            <a:ext cx="2525696" cy="24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tdzigzag.ru/netcat_files/365/244/7bb773493ada6adada22c7c43ed1a4f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80112" y="3356992"/>
            <a:ext cx="339466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Typical GT660-01"/>
          <p:cNvPicPr>
            <a:picLocks noChangeAspect="1" noChangeArrowheads="1"/>
          </p:cNvPicPr>
          <p:nvPr/>
        </p:nvPicPr>
        <p:blipFill>
          <a:blip r:embed="rId5" r:link="rId6" cstate="screen"/>
          <a:srcRect/>
          <a:stretch>
            <a:fillRect/>
          </a:stretch>
        </p:blipFill>
        <p:spPr bwMode="auto">
          <a:xfrm>
            <a:off x="251520" y="1412776"/>
            <a:ext cx="3145532" cy="235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3448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110EA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559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Typical GP5-II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347864" y="2492896"/>
            <a:ext cx="2304256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5B4A33"/>
                </a:solidFill>
              </a:rPr>
              <a:t>Бытовые швейные машины</a:t>
            </a:r>
            <a:endParaRPr lang="ru-RU" b="1" dirty="0">
              <a:solidFill>
                <a:srgbClr val="5B4A33"/>
              </a:solidFill>
            </a:endParaRPr>
          </a:p>
        </p:txBody>
      </p:sp>
      <p:pic>
        <p:nvPicPr>
          <p:cNvPr id="2050" name="i-main-pic" descr="Картинка 9 из 6399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1124744"/>
            <a:ext cx="29432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Картинка 204 из 5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356992"/>
            <a:ext cx="4248472" cy="330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Posted imag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3861048"/>
            <a:ext cx="4320370" cy="26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Картинка 1 из 172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4" y="1268760"/>
            <a:ext cx="396044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5B4A33"/>
                </a:solidFill>
              </a:rPr>
              <a:t>Устройство швейной машины</a:t>
            </a:r>
            <a:endParaRPr lang="ru-RU" b="1" dirty="0">
              <a:solidFill>
                <a:srgbClr val="5B4A33"/>
              </a:solidFill>
            </a:endParaRPr>
          </a:p>
        </p:txBody>
      </p:sp>
      <p:pic>
        <p:nvPicPr>
          <p:cNvPr id="3" name="Picture 2" descr="9562684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980728"/>
            <a:ext cx="5832648" cy="552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5B4A33"/>
                </a:solidFill>
              </a:rPr>
              <a:t>Рабочие органы и механизмы швейной машины</a:t>
            </a:r>
            <a:endParaRPr lang="ru-RU" sz="4000" b="1" dirty="0">
              <a:solidFill>
                <a:srgbClr val="5B4A3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2060848"/>
          <a:ext cx="8064896" cy="2743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6504"/>
                <a:gridCol w="35283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Рабочие механизмы</a:t>
                      </a:r>
                      <a:endParaRPr lang="ru-RU" sz="2400" dirty="0"/>
                    </a:p>
                  </a:txBody>
                  <a:tcPr>
                    <a:solidFill>
                      <a:srgbClr val="77943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Рабочие органы</a:t>
                      </a:r>
                      <a:endParaRPr lang="ru-RU" sz="2400" dirty="0"/>
                    </a:p>
                  </a:txBody>
                  <a:tcPr>
                    <a:solidFill>
                      <a:srgbClr val="77943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5B4A33"/>
                          </a:solidFill>
                          <a:latin typeface="+mn-lt"/>
                          <a:ea typeface="+mn-ea"/>
                          <a:cs typeface="+mn-cs"/>
                        </a:rPr>
                        <a:t>механизм иглы </a:t>
                      </a:r>
                      <a:endParaRPr lang="ru-RU" sz="2400" dirty="0">
                        <a:solidFill>
                          <a:srgbClr val="5B4A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5B4A33"/>
                          </a:solidFill>
                        </a:rPr>
                        <a:t>игла</a:t>
                      </a:r>
                      <a:endParaRPr lang="ru-RU" sz="2400" b="1" dirty="0">
                        <a:solidFill>
                          <a:srgbClr val="5B4A3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5B4A33"/>
                          </a:solidFill>
                          <a:latin typeface="+mn-lt"/>
                          <a:ea typeface="+mn-ea"/>
                          <a:cs typeface="+mn-cs"/>
                        </a:rPr>
                        <a:t>механизм челнока </a:t>
                      </a:r>
                      <a:endParaRPr lang="ru-RU" sz="2400" dirty="0">
                        <a:solidFill>
                          <a:srgbClr val="5B4A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5B4A33"/>
                          </a:solidFill>
                        </a:rPr>
                        <a:t>челнок</a:t>
                      </a:r>
                      <a:endParaRPr lang="ru-RU" sz="2400" b="1" dirty="0">
                        <a:solidFill>
                          <a:srgbClr val="5B4A3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5B4A33"/>
                          </a:solidFill>
                          <a:latin typeface="+mn-lt"/>
                          <a:ea typeface="+mn-ea"/>
                          <a:cs typeface="+mn-cs"/>
                        </a:rPr>
                        <a:t>механизм </a:t>
                      </a:r>
                      <a:r>
                        <a:rPr lang="ru-RU" sz="2400" b="1" kern="1200" dirty="0" err="1" smtClean="0">
                          <a:solidFill>
                            <a:srgbClr val="5B4A33"/>
                          </a:solidFill>
                          <a:latin typeface="+mn-lt"/>
                          <a:ea typeface="+mn-ea"/>
                          <a:cs typeface="+mn-cs"/>
                        </a:rPr>
                        <a:t>нитепритягивателя</a:t>
                      </a:r>
                      <a:r>
                        <a:rPr lang="ru-RU" sz="2400" kern="1200" dirty="0" smtClean="0">
                          <a:solidFill>
                            <a:srgbClr val="5B4A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>
                        <a:solidFill>
                          <a:srgbClr val="5B4A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rgbClr val="5B4A33"/>
                          </a:solidFill>
                        </a:rPr>
                        <a:t>нитепритягиватель</a:t>
                      </a:r>
                      <a:endParaRPr lang="ru-RU" sz="2400" b="1" dirty="0">
                        <a:solidFill>
                          <a:srgbClr val="5B4A3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5B4A33"/>
                          </a:solidFill>
                          <a:latin typeface="+mn-lt"/>
                          <a:ea typeface="+mn-ea"/>
                          <a:cs typeface="+mn-cs"/>
                        </a:rPr>
                        <a:t>механизм двигателя ткани</a:t>
                      </a:r>
                      <a:r>
                        <a:rPr lang="ru-RU" sz="2400" kern="1200" dirty="0" smtClean="0">
                          <a:solidFill>
                            <a:srgbClr val="5B4A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>
                        <a:solidFill>
                          <a:srgbClr val="5B4A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5B4A33"/>
                          </a:solidFill>
                        </a:rPr>
                        <a:t>зубчатая рейка</a:t>
                      </a:r>
                      <a:endParaRPr lang="ru-RU" sz="2400" b="1" dirty="0">
                        <a:solidFill>
                          <a:srgbClr val="5B4A33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5B4A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5B4A33"/>
                          </a:solidFill>
                        </a:rPr>
                        <a:t>лапка</a:t>
                      </a:r>
                      <a:endParaRPr lang="ru-RU" sz="2400" b="1" dirty="0">
                        <a:solidFill>
                          <a:srgbClr val="5B4A33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57200" y="274638"/>
          <a:ext cx="8363272" cy="3586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Картинка 289 из 31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419872" y="3949985"/>
            <a:ext cx="2160240" cy="2908015"/>
          </a:xfrm>
          <a:prstGeom prst="rect">
            <a:avLst/>
          </a:prstGeom>
          <a:noFill/>
        </p:spPr>
      </p:pic>
      <p:pic>
        <p:nvPicPr>
          <p:cNvPr id="6" name="Picture 8" descr="Картинка 1 из 25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79512" y="4437112"/>
            <a:ext cx="3455573" cy="2301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Картинка 220 из 1726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5724128" y="4329100"/>
            <a:ext cx="3166120" cy="2374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5544616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Тема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Классификация швейных машин.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Виды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приводов.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rgbClr val="5B4A33"/>
                </a:solidFill>
              </a:rPr>
              <a:t>Работа на швейной машине без </a:t>
            </a:r>
            <a:r>
              <a:rPr lang="ru-RU" b="1" dirty="0" smtClean="0">
                <a:solidFill>
                  <a:srgbClr val="5B4A33"/>
                </a:solidFill>
              </a:rPr>
              <a:t>ниток.</a:t>
            </a:r>
            <a:endParaRPr lang="ru-RU" dirty="0">
              <a:solidFill>
                <a:srgbClr val="5B4A3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5B4A33"/>
                </a:solidFill>
              </a:rPr>
              <a:t>Ручной привод</a:t>
            </a:r>
            <a:endParaRPr lang="ru-RU" b="1" dirty="0">
              <a:solidFill>
                <a:srgbClr val="5B4A33"/>
              </a:solidFill>
            </a:endParaRPr>
          </a:p>
        </p:txBody>
      </p:sp>
      <p:pic>
        <p:nvPicPr>
          <p:cNvPr id="34818" name="Picture 2" descr="4665039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2132856"/>
            <a:ext cx="69151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1844824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5B4A33"/>
                </a:solidFill>
              </a:rPr>
              <a:t>Согласованная работа </a:t>
            </a:r>
            <a:br>
              <a:rPr lang="ru-RU" b="1" dirty="0" smtClean="0">
                <a:solidFill>
                  <a:srgbClr val="5B4A33"/>
                </a:solidFill>
              </a:rPr>
            </a:br>
            <a:r>
              <a:rPr lang="ru-RU" b="1" dirty="0" smtClean="0">
                <a:solidFill>
                  <a:srgbClr val="5B4A33"/>
                </a:solidFill>
              </a:rPr>
              <a:t>швейной машины</a:t>
            </a:r>
            <a:endParaRPr lang="ru-RU" b="1" dirty="0">
              <a:solidFill>
                <a:srgbClr val="5B4A3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88843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5B4A33"/>
                </a:solidFill>
              </a:rPr>
              <a:t>!!! </a:t>
            </a:r>
            <a:r>
              <a:rPr lang="ru-RU" b="1" u="sng" dirty="0" smtClean="0">
                <a:solidFill>
                  <a:srgbClr val="5B4A33"/>
                </a:solidFill>
              </a:rPr>
              <a:t>Необходимо запомнить:</a:t>
            </a:r>
            <a:br>
              <a:rPr lang="ru-RU" b="1" u="sng" dirty="0" smtClean="0">
                <a:solidFill>
                  <a:srgbClr val="5B4A33"/>
                </a:solidFill>
              </a:rPr>
            </a:br>
            <a:r>
              <a:rPr lang="ru-RU" b="1" dirty="0" smtClean="0">
                <a:solidFill>
                  <a:srgbClr val="5B4A33"/>
                </a:solidFill>
              </a:rPr>
              <a:t> рукоятку ручного привода вращают всегда от себя, а маховое колесо – к себе!</a:t>
            </a:r>
            <a:br>
              <a:rPr lang="ru-RU" b="1" dirty="0" smtClean="0">
                <a:solidFill>
                  <a:srgbClr val="5B4A33"/>
                </a:solidFill>
              </a:rPr>
            </a:br>
            <a:endParaRPr lang="ru-RU" b="1" dirty="0">
              <a:solidFill>
                <a:srgbClr val="5B4A33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омплект таблиц &quot;Технология. Безопасные приемы труда (домоводство)&quot; (20 таблиц, А2, лам.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1124744"/>
            <a:ext cx="3553955" cy="495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2276872"/>
            <a:ext cx="4896544" cy="3785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5B4A33"/>
                </a:solidFill>
              </a:rPr>
              <a:t>Убирать волосы под головной убор, застегнуть манжеты рукавов;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5B4A33"/>
                </a:solidFill>
              </a:rPr>
              <a:t>сидеть за машиной надо прямо, на всей поверхности стула, слегка наклонив корпус и голову вперед;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5B4A33"/>
                </a:solidFill>
              </a:rPr>
              <a:t>свет должен падать на рабочую поверхность с левой стороны или спереди;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5B4A33"/>
                </a:solidFill>
              </a:rPr>
              <a:t>стул должен стоять так, чтобы игла находилась прямо перед вами;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5B4A33"/>
                </a:solidFill>
              </a:rPr>
              <a:t>расстояние между работающим и машиной должно составлять 20-30 см;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93022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5B4A33"/>
                </a:solidFill>
              </a:rPr>
              <a:t>Правила охраны труда при работе на швейной машине</a:t>
            </a:r>
            <a:endParaRPr lang="ru-RU" sz="3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омплект таблиц &quot;Технология. Безопасные приемы труда (домоводство)&quot; (20 таблиц, А2, лам.)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764704"/>
            <a:ext cx="366826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692696"/>
            <a:ext cx="4608512" cy="53245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5B4A33"/>
                </a:solidFill>
              </a:rPr>
              <a:t>ноги должны опираться всей ступней </a:t>
            </a:r>
          </a:p>
          <a:p>
            <a:pPr lvl="0" algn="just"/>
            <a:r>
              <a:rPr lang="ru-RU" sz="2000" b="1" dirty="0" smtClean="0">
                <a:solidFill>
                  <a:srgbClr val="5B4A33"/>
                </a:solidFill>
              </a:rPr>
              <a:t>на пол или подставку;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5B4A33"/>
                </a:solidFill>
              </a:rPr>
              <a:t>перед работой на машине  проверить </a:t>
            </a:r>
          </a:p>
          <a:p>
            <a:pPr lvl="0" algn="just"/>
            <a:r>
              <a:rPr lang="ru-RU" sz="2000" b="1" dirty="0" smtClean="0">
                <a:solidFill>
                  <a:srgbClr val="5B4A33"/>
                </a:solidFill>
              </a:rPr>
              <a:t>отсутствие булавок и иголок в изделии;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5B4A33"/>
                </a:solidFill>
              </a:rPr>
              <a:t>если игла сломалась, найти</a:t>
            </a:r>
          </a:p>
          <a:p>
            <a:pPr lvl="0" algn="just"/>
            <a:r>
              <a:rPr lang="ru-RU" sz="2000" b="1" dirty="0" smtClean="0">
                <a:solidFill>
                  <a:srgbClr val="5B4A33"/>
                </a:solidFill>
              </a:rPr>
              <a:t> сломанные части и отдать учителю;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5B4A33"/>
                </a:solidFill>
              </a:rPr>
              <a:t>на платформе машины не должно</a:t>
            </a:r>
          </a:p>
          <a:p>
            <a:pPr lvl="0" algn="just"/>
            <a:r>
              <a:rPr lang="ru-RU" sz="2000" b="1" dirty="0" smtClean="0">
                <a:solidFill>
                  <a:srgbClr val="5B4A33"/>
                </a:solidFill>
              </a:rPr>
              <a:t> ничего находиться, кроме</a:t>
            </a:r>
          </a:p>
          <a:p>
            <a:pPr lvl="0" algn="just"/>
            <a:r>
              <a:rPr lang="ru-RU" sz="2000" b="1" dirty="0" smtClean="0">
                <a:solidFill>
                  <a:srgbClr val="5B4A33"/>
                </a:solidFill>
              </a:rPr>
              <a:t> изготавливаемого изделия;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5B4A33"/>
                </a:solidFill>
              </a:rPr>
              <a:t>нельзя близко наклоняться </a:t>
            </a:r>
          </a:p>
          <a:p>
            <a:pPr lvl="0" algn="just"/>
            <a:r>
              <a:rPr lang="ru-RU" sz="2000" b="1" dirty="0" smtClean="0">
                <a:solidFill>
                  <a:srgbClr val="5B4A33"/>
                </a:solidFill>
              </a:rPr>
              <a:t>к движущимся частям машины;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5B4A33"/>
                </a:solidFill>
              </a:rPr>
              <a:t>следить за правильным положением </a:t>
            </a:r>
          </a:p>
          <a:p>
            <a:pPr lvl="0" algn="just"/>
            <a:r>
              <a:rPr lang="ru-RU" sz="2000" b="1" dirty="0" smtClean="0">
                <a:solidFill>
                  <a:srgbClr val="5B4A33"/>
                </a:solidFill>
              </a:rPr>
              <a:t>рук – правая рука находится за лапкой, </a:t>
            </a:r>
          </a:p>
          <a:p>
            <a:pPr lvl="0" algn="just"/>
            <a:r>
              <a:rPr lang="ru-RU" sz="2000" b="1" dirty="0" smtClean="0">
                <a:solidFill>
                  <a:srgbClr val="5B4A33"/>
                </a:solidFill>
              </a:rPr>
              <a:t>а левая – направляет изделие к лапке, </a:t>
            </a:r>
          </a:p>
          <a:p>
            <a:pPr lvl="0" algn="just"/>
            <a:r>
              <a:rPr lang="ru-RU" sz="2000" b="1" dirty="0" smtClean="0">
                <a:solidFill>
                  <a:srgbClr val="5B4A33"/>
                </a:solidFill>
              </a:rPr>
              <a:t>но не слишком близко;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5B4A33"/>
                </a:solidFill>
              </a:rPr>
              <a:t>не отвлекать работающего на машине.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ru-RU" sz="3200" b="1" u="sng" dirty="0">
                <a:solidFill>
                  <a:schemeClr val="bg2">
                    <a:lumMod val="25000"/>
                  </a:schemeClr>
                </a:solidFill>
              </a:rPr>
              <a:t>Последовательность выполнения работы: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Начертите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на листе бумаги прямые, ломанные и волнистые линии.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Поставьте машину на рабочий ход (фрикционный винт поверните до отказа от себя).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Положите лист с линиями под лапку, опустите лапку.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Равномерно вращая маховое колесо рукояткой ручного привода, прострочите по нарисованным линиям (старайтесь попадать четко в линии и вовремя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поворачивать,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5B4A33"/>
                </a:solidFill>
              </a:rPr>
              <a:t>поворот выполнять при опущенной игле).</a:t>
            </a:r>
            <a:endParaRPr lang="ru-RU" b="1" dirty="0">
              <a:solidFill>
                <a:srgbClr val="5B4A33"/>
              </a:solidFill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Закончив работу, поднимите лапку, вытащите листок.</a:t>
            </a: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Поставьте машину на холостой ход (фрикционный винт поверните к себя).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467544" y="1340768"/>
            <a:ext cx="81369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/>
          <p:nvPr/>
        </p:nvCxnSpPr>
        <p:spPr>
          <a:xfrm flipV="1">
            <a:off x="539552" y="2132856"/>
            <a:ext cx="1944216" cy="792088"/>
          </a:xfrm>
          <a:prstGeom prst="bentConnector3">
            <a:avLst>
              <a:gd name="adj1" fmla="val 500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11"/>
          <p:cNvCxnSpPr/>
          <p:nvPr/>
        </p:nvCxnSpPr>
        <p:spPr>
          <a:xfrm>
            <a:off x="2411760" y="2132856"/>
            <a:ext cx="1296144" cy="792088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flipV="1">
            <a:off x="3635896" y="2204864"/>
            <a:ext cx="1944216" cy="72008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>
            <a:off x="5580112" y="2204864"/>
            <a:ext cx="1080120" cy="72008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flipV="1">
            <a:off x="6660232" y="2204864"/>
            <a:ext cx="1656184" cy="72008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503548" y="3392996"/>
            <a:ext cx="792088" cy="7200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1187624" y="3429000"/>
            <a:ext cx="792088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1835696" y="3429000"/>
            <a:ext cx="792088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2519772" y="3392996"/>
            <a:ext cx="72008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 flipH="1" flipV="1">
            <a:off x="3167844" y="3392996"/>
            <a:ext cx="72008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3815916" y="3392996"/>
            <a:ext cx="720080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 flipH="1" flipV="1">
            <a:off x="4427984" y="3429000"/>
            <a:ext cx="72008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5040052" y="3392996"/>
            <a:ext cx="648072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5616116" y="3392996"/>
            <a:ext cx="648072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6200000" flipH="1">
            <a:off x="6192180" y="3392996"/>
            <a:ext cx="648072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 flipH="1" flipV="1">
            <a:off x="6768244" y="3392996"/>
            <a:ext cx="648072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6200000" flipH="1">
            <a:off x="7380312" y="3356992"/>
            <a:ext cx="648072" cy="6480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Полилиния 87"/>
          <p:cNvSpPr/>
          <p:nvPr/>
        </p:nvSpPr>
        <p:spPr>
          <a:xfrm>
            <a:off x="611560" y="4653136"/>
            <a:ext cx="7959013" cy="729181"/>
          </a:xfrm>
          <a:custGeom>
            <a:avLst/>
            <a:gdLst>
              <a:gd name="connsiteX0" fmla="*/ 0 w 7959013"/>
              <a:gd name="connsiteY0" fmla="*/ 729181 h 729181"/>
              <a:gd name="connsiteX1" fmla="*/ 167951 w 7959013"/>
              <a:gd name="connsiteY1" fmla="*/ 477254 h 729181"/>
              <a:gd name="connsiteX2" fmla="*/ 233266 w 7959013"/>
              <a:gd name="connsiteY2" fmla="*/ 383948 h 729181"/>
              <a:gd name="connsiteX3" fmla="*/ 270588 w 7959013"/>
              <a:gd name="connsiteY3" fmla="*/ 318634 h 729181"/>
              <a:gd name="connsiteX4" fmla="*/ 326572 w 7959013"/>
              <a:gd name="connsiteY4" fmla="*/ 253319 h 729181"/>
              <a:gd name="connsiteX5" fmla="*/ 345233 w 7959013"/>
              <a:gd name="connsiteY5" fmla="*/ 215997 h 729181"/>
              <a:gd name="connsiteX6" fmla="*/ 410547 w 7959013"/>
              <a:gd name="connsiteY6" fmla="*/ 169344 h 729181"/>
              <a:gd name="connsiteX7" fmla="*/ 503853 w 7959013"/>
              <a:gd name="connsiteY7" fmla="*/ 132021 h 729181"/>
              <a:gd name="connsiteX8" fmla="*/ 559837 w 7959013"/>
              <a:gd name="connsiteY8" fmla="*/ 122691 h 729181"/>
              <a:gd name="connsiteX9" fmla="*/ 737119 w 7959013"/>
              <a:gd name="connsiteY9" fmla="*/ 113360 h 729181"/>
              <a:gd name="connsiteX10" fmla="*/ 886408 w 7959013"/>
              <a:gd name="connsiteY10" fmla="*/ 132021 h 729181"/>
              <a:gd name="connsiteX11" fmla="*/ 951723 w 7959013"/>
              <a:gd name="connsiteY11" fmla="*/ 169344 h 729181"/>
              <a:gd name="connsiteX12" fmla="*/ 1110343 w 7959013"/>
              <a:gd name="connsiteY12" fmla="*/ 243989 h 729181"/>
              <a:gd name="connsiteX13" fmla="*/ 1203649 w 7959013"/>
              <a:gd name="connsiteY13" fmla="*/ 271981 h 729181"/>
              <a:gd name="connsiteX14" fmla="*/ 1287625 w 7959013"/>
              <a:gd name="connsiteY14" fmla="*/ 318634 h 729181"/>
              <a:gd name="connsiteX15" fmla="*/ 1446245 w 7959013"/>
              <a:gd name="connsiteY15" fmla="*/ 383948 h 729181"/>
              <a:gd name="connsiteX16" fmla="*/ 1604866 w 7959013"/>
              <a:gd name="connsiteY16" fmla="*/ 458593 h 729181"/>
              <a:gd name="connsiteX17" fmla="*/ 1716833 w 7959013"/>
              <a:gd name="connsiteY17" fmla="*/ 533238 h 729181"/>
              <a:gd name="connsiteX18" fmla="*/ 1782147 w 7959013"/>
              <a:gd name="connsiteY18" fmla="*/ 551899 h 729181"/>
              <a:gd name="connsiteX19" fmla="*/ 1875453 w 7959013"/>
              <a:gd name="connsiteY19" fmla="*/ 589221 h 729181"/>
              <a:gd name="connsiteX20" fmla="*/ 1903445 w 7959013"/>
              <a:gd name="connsiteY20" fmla="*/ 598552 h 729181"/>
              <a:gd name="connsiteX21" fmla="*/ 1987421 w 7959013"/>
              <a:gd name="connsiteY21" fmla="*/ 607883 h 729181"/>
              <a:gd name="connsiteX22" fmla="*/ 2080727 w 7959013"/>
              <a:gd name="connsiteY22" fmla="*/ 589221 h 729181"/>
              <a:gd name="connsiteX23" fmla="*/ 2230017 w 7959013"/>
              <a:gd name="connsiteY23" fmla="*/ 542568 h 729181"/>
              <a:gd name="connsiteX24" fmla="*/ 2323323 w 7959013"/>
              <a:gd name="connsiteY24" fmla="*/ 505246 h 729181"/>
              <a:gd name="connsiteX25" fmla="*/ 2379306 w 7959013"/>
              <a:gd name="connsiteY25" fmla="*/ 486585 h 729181"/>
              <a:gd name="connsiteX26" fmla="*/ 2575249 w 7959013"/>
              <a:gd name="connsiteY26" fmla="*/ 374617 h 729181"/>
              <a:gd name="connsiteX27" fmla="*/ 2771192 w 7959013"/>
              <a:gd name="connsiteY27" fmla="*/ 243989 h 729181"/>
              <a:gd name="connsiteX28" fmla="*/ 2864498 w 7959013"/>
              <a:gd name="connsiteY28" fmla="*/ 178674 h 729181"/>
              <a:gd name="connsiteX29" fmla="*/ 3051110 w 7959013"/>
              <a:gd name="connsiteY29" fmla="*/ 94699 h 729181"/>
              <a:gd name="connsiteX30" fmla="*/ 3116425 w 7959013"/>
              <a:gd name="connsiteY30" fmla="*/ 85368 h 729181"/>
              <a:gd name="connsiteX31" fmla="*/ 3200400 w 7959013"/>
              <a:gd name="connsiteY31" fmla="*/ 57376 h 729181"/>
              <a:gd name="connsiteX32" fmla="*/ 3517641 w 7959013"/>
              <a:gd name="connsiteY32" fmla="*/ 66707 h 729181"/>
              <a:gd name="connsiteX33" fmla="*/ 3573625 w 7959013"/>
              <a:gd name="connsiteY33" fmla="*/ 85368 h 729181"/>
              <a:gd name="connsiteX34" fmla="*/ 3666931 w 7959013"/>
              <a:gd name="connsiteY34" fmla="*/ 122691 h 729181"/>
              <a:gd name="connsiteX35" fmla="*/ 3862874 w 7959013"/>
              <a:gd name="connsiteY35" fmla="*/ 234658 h 729181"/>
              <a:gd name="connsiteX36" fmla="*/ 3918857 w 7959013"/>
              <a:gd name="connsiteY36" fmla="*/ 253319 h 729181"/>
              <a:gd name="connsiteX37" fmla="*/ 4208106 w 7959013"/>
              <a:gd name="connsiteY37" fmla="*/ 411940 h 729181"/>
              <a:gd name="connsiteX38" fmla="*/ 4292082 w 7959013"/>
              <a:gd name="connsiteY38" fmla="*/ 439932 h 729181"/>
              <a:gd name="connsiteX39" fmla="*/ 4469364 w 7959013"/>
              <a:gd name="connsiteY39" fmla="*/ 514576 h 729181"/>
              <a:gd name="connsiteX40" fmla="*/ 4562670 w 7959013"/>
              <a:gd name="connsiteY40" fmla="*/ 570560 h 729181"/>
              <a:gd name="connsiteX41" fmla="*/ 4618653 w 7959013"/>
              <a:gd name="connsiteY41" fmla="*/ 579891 h 729181"/>
              <a:gd name="connsiteX42" fmla="*/ 4833257 w 7959013"/>
              <a:gd name="connsiteY42" fmla="*/ 626544 h 729181"/>
              <a:gd name="connsiteX43" fmla="*/ 5038531 w 7959013"/>
              <a:gd name="connsiteY43" fmla="*/ 598552 h 729181"/>
              <a:gd name="connsiteX44" fmla="*/ 5094515 w 7959013"/>
              <a:gd name="connsiteY44" fmla="*/ 570560 h 729181"/>
              <a:gd name="connsiteX45" fmla="*/ 5290457 w 7959013"/>
              <a:gd name="connsiteY45" fmla="*/ 430601 h 729181"/>
              <a:gd name="connsiteX46" fmla="*/ 5383764 w 7959013"/>
              <a:gd name="connsiteY46" fmla="*/ 365287 h 729181"/>
              <a:gd name="connsiteX47" fmla="*/ 5710335 w 7959013"/>
              <a:gd name="connsiteY47" fmla="*/ 132021 h 729181"/>
              <a:gd name="connsiteX48" fmla="*/ 5831633 w 7959013"/>
              <a:gd name="connsiteY48" fmla="*/ 76038 h 729181"/>
              <a:gd name="connsiteX49" fmla="*/ 5924939 w 7959013"/>
              <a:gd name="connsiteY49" fmla="*/ 57376 h 729181"/>
              <a:gd name="connsiteX50" fmla="*/ 6074229 w 7959013"/>
              <a:gd name="connsiteY50" fmla="*/ 20054 h 729181"/>
              <a:gd name="connsiteX51" fmla="*/ 6531429 w 7959013"/>
              <a:gd name="connsiteY51" fmla="*/ 48046 h 729181"/>
              <a:gd name="connsiteX52" fmla="*/ 6624735 w 7959013"/>
              <a:gd name="connsiteY52" fmla="*/ 85368 h 729181"/>
              <a:gd name="connsiteX53" fmla="*/ 6718041 w 7959013"/>
              <a:gd name="connsiteY53" fmla="*/ 113360 h 729181"/>
              <a:gd name="connsiteX54" fmla="*/ 6867331 w 7959013"/>
              <a:gd name="connsiteY54" fmla="*/ 169344 h 729181"/>
              <a:gd name="connsiteX55" fmla="*/ 6960637 w 7959013"/>
              <a:gd name="connsiteY55" fmla="*/ 197336 h 729181"/>
              <a:gd name="connsiteX56" fmla="*/ 7053943 w 7959013"/>
              <a:gd name="connsiteY56" fmla="*/ 234658 h 729181"/>
              <a:gd name="connsiteX57" fmla="*/ 7165910 w 7959013"/>
              <a:gd name="connsiteY57" fmla="*/ 271981 h 729181"/>
              <a:gd name="connsiteX58" fmla="*/ 7352523 w 7959013"/>
              <a:gd name="connsiteY58" fmla="*/ 346625 h 729181"/>
              <a:gd name="connsiteX59" fmla="*/ 7772400 w 7959013"/>
              <a:gd name="connsiteY59" fmla="*/ 477254 h 729181"/>
              <a:gd name="connsiteX60" fmla="*/ 7865706 w 7959013"/>
              <a:gd name="connsiteY60" fmla="*/ 514576 h 729181"/>
              <a:gd name="connsiteX61" fmla="*/ 7921690 w 7959013"/>
              <a:gd name="connsiteY61" fmla="*/ 533238 h 729181"/>
              <a:gd name="connsiteX62" fmla="*/ 7959013 w 7959013"/>
              <a:gd name="connsiteY62" fmla="*/ 542568 h 72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959013" h="729181">
                <a:moveTo>
                  <a:pt x="0" y="729181"/>
                </a:moveTo>
                <a:cubicBezTo>
                  <a:pt x="55984" y="645205"/>
                  <a:pt x="111447" y="560880"/>
                  <a:pt x="167951" y="477254"/>
                </a:cubicBezTo>
                <a:cubicBezTo>
                  <a:pt x="189206" y="445797"/>
                  <a:pt x="214430" y="416911"/>
                  <a:pt x="233266" y="383948"/>
                </a:cubicBezTo>
                <a:cubicBezTo>
                  <a:pt x="245707" y="362177"/>
                  <a:pt x="256013" y="339038"/>
                  <a:pt x="270588" y="318634"/>
                </a:cubicBezTo>
                <a:cubicBezTo>
                  <a:pt x="287255" y="295300"/>
                  <a:pt x="309706" y="276509"/>
                  <a:pt x="326572" y="253319"/>
                </a:cubicBezTo>
                <a:cubicBezTo>
                  <a:pt x="334753" y="242070"/>
                  <a:pt x="336181" y="226558"/>
                  <a:pt x="345233" y="215997"/>
                </a:cubicBezTo>
                <a:cubicBezTo>
                  <a:pt x="347661" y="213165"/>
                  <a:pt x="401248" y="173636"/>
                  <a:pt x="410547" y="169344"/>
                </a:cubicBezTo>
                <a:cubicBezTo>
                  <a:pt x="440962" y="155306"/>
                  <a:pt x="471880" y="142013"/>
                  <a:pt x="503853" y="132021"/>
                </a:cubicBezTo>
                <a:cubicBezTo>
                  <a:pt x="521911" y="126378"/>
                  <a:pt x="540979" y="124200"/>
                  <a:pt x="559837" y="122691"/>
                </a:cubicBezTo>
                <a:cubicBezTo>
                  <a:pt x="618824" y="117972"/>
                  <a:pt x="678025" y="116470"/>
                  <a:pt x="737119" y="113360"/>
                </a:cubicBezTo>
                <a:cubicBezTo>
                  <a:pt x="786882" y="119580"/>
                  <a:pt x="837882" y="119362"/>
                  <a:pt x="886408" y="132021"/>
                </a:cubicBezTo>
                <a:cubicBezTo>
                  <a:pt x="910672" y="138351"/>
                  <a:pt x="929562" y="157611"/>
                  <a:pt x="951723" y="169344"/>
                </a:cubicBezTo>
                <a:cubicBezTo>
                  <a:pt x="985928" y="187452"/>
                  <a:pt x="1067757" y="228959"/>
                  <a:pt x="1110343" y="243989"/>
                </a:cubicBezTo>
                <a:cubicBezTo>
                  <a:pt x="1140963" y="254796"/>
                  <a:pt x="1173722" y="259380"/>
                  <a:pt x="1203649" y="271981"/>
                </a:cubicBezTo>
                <a:cubicBezTo>
                  <a:pt x="1233161" y="284407"/>
                  <a:pt x="1258551" y="305215"/>
                  <a:pt x="1287625" y="318634"/>
                </a:cubicBezTo>
                <a:cubicBezTo>
                  <a:pt x="1339542" y="342596"/>
                  <a:pt x="1396599" y="355579"/>
                  <a:pt x="1446245" y="383948"/>
                </a:cubicBezTo>
                <a:cubicBezTo>
                  <a:pt x="1565083" y="451855"/>
                  <a:pt x="1455629" y="393301"/>
                  <a:pt x="1604866" y="458593"/>
                </a:cubicBezTo>
                <a:cubicBezTo>
                  <a:pt x="1815115" y="550578"/>
                  <a:pt x="1490507" y="411370"/>
                  <a:pt x="1716833" y="533238"/>
                </a:cubicBezTo>
                <a:cubicBezTo>
                  <a:pt x="1736769" y="543973"/>
                  <a:pt x="1760795" y="544363"/>
                  <a:pt x="1782147" y="551899"/>
                </a:cubicBezTo>
                <a:cubicBezTo>
                  <a:pt x="1813735" y="563048"/>
                  <a:pt x="1844188" y="577196"/>
                  <a:pt x="1875453" y="589221"/>
                </a:cubicBezTo>
                <a:cubicBezTo>
                  <a:pt x="1884633" y="592752"/>
                  <a:pt x="1893743" y="596935"/>
                  <a:pt x="1903445" y="598552"/>
                </a:cubicBezTo>
                <a:cubicBezTo>
                  <a:pt x="1931226" y="603182"/>
                  <a:pt x="1959429" y="604773"/>
                  <a:pt x="1987421" y="607883"/>
                </a:cubicBezTo>
                <a:cubicBezTo>
                  <a:pt x="2018523" y="601662"/>
                  <a:pt x="2049956" y="596914"/>
                  <a:pt x="2080727" y="589221"/>
                </a:cubicBezTo>
                <a:cubicBezTo>
                  <a:pt x="2100281" y="584333"/>
                  <a:pt x="2199320" y="554079"/>
                  <a:pt x="2230017" y="542568"/>
                </a:cubicBezTo>
                <a:cubicBezTo>
                  <a:pt x="2261382" y="530806"/>
                  <a:pt x="2291958" y="517008"/>
                  <a:pt x="2323323" y="505246"/>
                </a:cubicBezTo>
                <a:cubicBezTo>
                  <a:pt x="2341741" y="498339"/>
                  <a:pt x="2361508" y="494961"/>
                  <a:pt x="2379306" y="486585"/>
                </a:cubicBezTo>
                <a:cubicBezTo>
                  <a:pt x="2420893" y="467015"/>
                  <a:pt x="2534982" y="400595"/>
                  <a:pt x="2575249" y="374617"/>
                </a:cubicBezTo>
                <a:cubicBezTo>
                  <a:pt x="2641211" y="332061"/>
                  <a:pt x="2706884" y="289005"/>
                  <a:pt x="2771192" y="243989"/>
                </a:cubicBezTo>
                <a:cubicBezTo>
                  <a:pt x="2802294" y="222217"/>
                  <a:pt x="2831000" y="196540"/>
                  <a:pt x="2864498" y="178674"/>
                </a:cubicBezTo>
                <a:cubicBezTo>
                  <a:pt x="2924685" y="146574"/>
                  <a:pt x="2983584" y="104346"/>
                  <a:pt x="3051110" y="94699"/>
                </a:cubicBezTo>
                <a:lnTo>
                  <a:pt x="3116425" y="85368"/>
                </a:lnTo>
                <a:cubicBezTo>
                  <a:pt x="3144417" y="76037"/>
                  <a:pt x="3170926" y="58747"/>
                  <a:pt x="3200400" y="57376"/>
                </a:cubicBezTo>
                <a:cubicBezTo>
                  <a:pt x="3306078" y="52461"/>
                  <a:pt x="3412145" y="58795"/>
                  <a:pt x="3517641" y="66707"/>
                </a:cubicBezTo>
                <a:cubicBezTo>
                  <a:pt x="3537257" y="68178"/>
                  <a:pt x="3555207" y="78461"/>
                  <a:pt x="3573625" y="85368"/>
                </a:cubicBezTo>
                <a:cubicBezTo>
                  <a:pt x="3604990" y="97130"/>
                  <a:pt x="3637164" y="107327"/>
                  <a:pt x="3666931" y="122691"/>
                </a:cubicBezTo>
                <a:cubicBezTo>
                  <a:pt x="3733778" y="157193"/>
                  <a:pt x="3791509" y="210870"/>
                  <a:pt x="3862874" y="234658"/>
                </a:cubicBezTo>
                <a:cubicBezTo>
                  <a:pt x="3881535" y="240878"/>
                  <a:pt x="3901263" y="244522"/>
                  <a:pt x="3918857" y="253319"/>
                </a:cubicBezTo>
                <a:cubicBezTo>
                  <a:pt x="4041079" y="314430"/>
                  <a:pt x="4049779" y="359164"/>
                  <a:pt x="4208106" y="411940"/>
                </a:cubicBezTo>
                <a:cubicBezTo>
                  <a:pt x="4236098" y="421271"/>
                  <a:pt x="4265416" y="427301"/>
                  <a:pt x="4292082" y="439932"/>
                </a:cubicBezTo>
                <a:cubicBezTo>
                  <a:pt x="4469197" y="523828"/>
                  <a:pt x="4303163" y="477643"/>
                  <a:pt x="4469364" y="514576"/>
                </a:cubicBezTo>
                <a:cubicBezTo>
                  <a:pt x="4500466" y="533237"/>
                  <a:pt x="4529440" y="556022"/>
                  <a:pt x="4562670" y="570560"/>
                </a:cubicBezTo>
                <a:cubicBezTo>
                  <a:pt x="4580002" y="578143"/>
                  <a:pt x="4600357" y="575076"/>
                  <a:pt x="4618653" y="579891"/>
                </a:cubicBezTo>
                <a:cubicBezTo>
                  <a:pt x="4811086" y="630531"/>
                  <a:pt x="4667371" y="609955"/>
                  <a:pt x="4833257" y="626544"/>
                </a:cubicBezTo>
                <a:cubicBezTo>
                  <a:pt x="4901682" y="617213"/>
                  <a:pt x="4971006" y="613022"/>
                  <a:pt x="5038531" y="598552"/>
                </a:cubicBezTo>
                <a:cubicBezTo>
                  <a:pt x="5058932" y="594180"/>
                  <a:pt x="5077155" y="582133"/>
                  <a:pt x="5094515" y="570560"/>
                </a:cubicBezTo>
                <a:cubicBezTo>
                  <a:pt x="5161299" y="526037"/>
                  <a:pt x="5225001" y="477054"/>
                  <a:pt x="5290457" y="430601"/>
                </a:cubicBezTo>
                <a:cubicBezTo>
                  <a:pt x="5321418" y="408629"/>
                  <a:pt x="5354381" y="389328"/>
                  <a:pt x="5383764" y="365287"/>
                </a:cubicBezTo>
                <a:cubicBezTo>
                  <a:pt x="5481947" y="284954"/>
                  <a:pt x="5599571" y="183142"/>
                  <a:pt x="5710335" y="132021"/>
                </a:cubicBezTo>
                <a:cubicBezTo>
                  <a:pt x="5750768" y="113360"/>
                  <a:pt x="5789573" y="90667"/>
                  <a:pt x="5831633" y="76038"/>
                </a:cubicBezTo>
                <a:cubicBezTo>
                  <a:pt x="5861591" y="65618"/>
                  <a:pt x="5894168" y="65069"/>
                  <a:pt x="5924939" y="57376"/>
                </a:cubicBezTo>
                <a:cubicBezTo>
                  <a:pt x="6154439" y="0"/>
                  <a:pt x="5730369" y="88825"/>
                  <a:pt x="6074229" y="20054"/>
                </a:cubicBezTo>
                <a:cubicBezTo>
                  <a:pt x="6226629" y="29385"/>
                  <a:pt x="6379807" y="30057"/>
                  <a:pt x="6531429" y="48046"/>
                </a:cubicBezTo>
                <a:cubicBezTo>
                  <a:pt x="6564694" y="51993"/>
                  <a:pt x="6593118" y="74302"/>
                  <a:pt x="6624735" y="85368"/>
                </a:cubicBezTo>
                <a:cubicBezTo>
                  <a:pt x="6655383" y="96095"/>
                  <a:pt x="6687077" y="103582"/>
                  <a:pt x="6718041" y="113360"/>
                </a:cubicBezTo>
                <a:cubicBezTo>
                  <a:pt x="7008622" y="205123"/>
                  <a:pt x="6627080" y="84549"/>
                  <a:pt x="6867331" y="169344"/>
                </a:cubicBezTo>
                <a:cubicBezTo>
                  <a:pt x="6897951" y="180151"/>
                  <a:pt x="6929989" y="186609"/>
                  <a:pt x="6960637" y="197336"/>
                </a:cubicBezTo>
                <a:cubicBezTo>
                  <a:pt x="6992254" y="208402"/>
                  <a:pt x="7022462" y="223210"/>
                  <a:pt x="7053943" y="234658"/>
                </a:cubicBezTo>
                <a:cubicBezTo>
                  <a:pt x="7090916" y="248103"/>
                  <a:pt x="7129074" y="258167"/>
                  <a:pt x="7165910" y="271981"/>
                </a:cubicBezTo>
                <a:cubicBezTo>
                  <a:pt x="7228640" y="295505"/>
                  <a:pt x="7288430" y="327118"/>
                  <a:pt x="7352523" y="346625"/>
                </a:cubicBezTo>
                <a:lnTo>
                  <a:pt x="7772400" y="477254"/>
                </a:lnTo>
                <a:cubicBezTo>
                  <a:pt x="7803502" y="489695"/>
                  <a:pt x="7834341" y="502814"/>
                  <a:pt x="7865706" y="514576"/>
                </a:cubicBezTo>
                <a:cubicBezTo>
                  <a:pt x="7884124" y="521483"/>
                  <a:pt x="7902849" y="527586"/>
                  <a:pt x="7921690" y="533238"/>
                </a:cubicBezTo>
                <a:cubicBezTo>
                  <a:pt x="7933973" y="536923"/>
                  <a:pt x="7959013" y="542568"/>
                  <a:pt x="7959013" y="54256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92087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Домашнее задание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272808" cy="41764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Принести на следующий урок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косынку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катушку ниток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иглу</a:t>
            </a:r>
          </a:p>
          <a:p>
            <a:pPr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2 лоскутка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х\б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ткани 10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х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15 см.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tkere.com/assets_c/2009/10/costumes-19-01-thumb-500x4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76672"/>
            <a:ext cx="7776864" cy="604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metkere.com/assets_c/2009/10/costumes-19-03-thumb-500x4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404664"/>
            <a:ext cx="7902878" cy="6053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5B4A33"/>
                </a:solidFill>
              </a:rPr>
              <a:t>До второй половины </a:t>
            </a:r>
            <a:r>
              <a:rPr lang="en-US" sz="4000" b="1" dirty="0" smtClean="0">
                <a:solidFill>
                  <a:srgbClr val="5B4A33"/>
                </a:solidFill>
              </a:rPr>
              <a:t>XVIII</a:t>
            </a:r>
            <a:r>
              <a:rPr lang="ru-RU" sz="4000" b="1" dirty="0" smtClean="0">
                <a:solidFill>
                  <a:srgbClr val="5B4A33"/>
                </a:solidFill>
              </a:rPr>
              <a:t> века </a:t>
            </a:r>
            <a:br>
              <a:rPr lang="ru-RU" sz="4000" b="1" dirty="0" smtClean="0">
                <a:solidFill>
                  <a:srgbClr val="5B4A33"/>
                </a:solidFill>
              </a:rPr>
            </a:br>
            <a:r>
              <a:rPr lang="ru-RU" sz="4000" b="1" dirty="0" smtClean="0">
                <a:solidFill>
                  <a:srgbClr val="5B4A33"/>
                </a:solidFill>
              </a:rPr>
              <a:t>всю одежду шили вручную </a:t>
            </a:r>
            <a:endParaRPr lang="ru-RU" sz="4000" b="1" dirty="0">
              <a:solidFill>
                <a:srgbClr val="5B4A33"/>
              </a:solidFill>
            </a:endParaRPr>
          </a:p>
        </p:txBody>
      </p:sp>
      <p:pic>
        <p:nvPicPr>
          <p:cNvPr id="10242" name="Picture 2" descr="Картинка 4 из 39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484784"/>
            <a:ext cx="4057080" cy="4962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Картинка 556 из 58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84784"/>
            <a:ext cx="3600400" cy="496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5B4A33"/>
                </a:solidFill>
              </a:rPr>
              <a:t>Швейная машина </a:t>
            </a:r>
            <a:r>
              <a:rPr lang="ru-RU" b="1" dirty="0" err="1" smtClean="0">
                <a:solidFill>
                  <a:srgbClr val="5B4A33"/>
                </a:solidFill>
              </a:rPr>
              <a:t>Элиаса</a:t>
            </a:r>
            <a:r>
              <a:rPr lang="ru-RU" b="1" dirty="0" smtClean="0">
                <a:solidFill>
                  <a:srgbClr val="5B4A33"/>
                </a:solidFill>
              </a:rPr>
              <a:t> </a:t>
            </a:r>
            <a:r>
              <a:rPr lang="ru-RU" b="1" dirty="0" err="1" smtClean="0">
                <a:solidFill>
                  <a:srgbClr val="5B4A33"/>
                </a:solidFill>
              </a:rPr>
              <a:t>Хоу</a:t>
            </a:r>
            <a:r>
              <a:rPr lang="ru-RU" b="1" dirty="0" smtClean="0">
                <a:solidFill>
                  <a:srgbClr val="5B4A33"/>
                </a:solidFill>
              </a:rPr>
              <a:t>  1845 г.</a:t>
            </a:r>
            <a:br>
              <a:rPr lang="ru-RU" b="1" dirty="0" smtClean="0">
                <a:solidFill>
                  <a:srgbClr val="5B4A33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http://upload.wikimedia.org/wikipedia/commons/thumb/a/ad/Elias_Howe_sewing_machine.png/577px-Elias_Howe_sewing_machin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1700808"/>
            <a:ext cx="4680519" cy="4867091"/>
          </a:xfrm>
          <a:prstGeom prst="rect">
            <a:avLst/>
          </a:prstGeom>
          <a:noFill/>
        </p:spPr>
      </p:pic>
      <p:pic>
        <p:nvPicPr>
          <p:cNvPr id="3" name="Picture 2" descr="http://www.zateevo.ru/userfiles/image/Sobitiya/010908/hou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980838"/>
            <a:ext cx="3240360" cy="4260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5B4A33"/>
                </a:solidFill>
              </a:rPr>
              <a:t>1850 г. - швейные машины </a:t>
            </a:r>
            <a:br>
              <a:rPr lang="ru-RU" b="1" dirty="0" smtClean="0">
                <a:solidFill>
                  <a:srgbClr val="5B4A33"/>
                </a:solidFill>
              </a:rPr>
            </a:br>
            <a:r>
              <a:rPr lang="ru-RU" b="1" dirty="0" smtClean="0">
                <a:solidFill>
                  <a:srgbClr val="5B4A33"/>
                </a:solidFill>
              </a:rPr>
              <a:t>А. Вильсона</a:t>
            </a:r>
            <a:r>
              <a:rPr lang="ru-RU" dirty="0" smtClean="0">
                <a:solidFill>
                  <a:srgbClr val="5B4A33"/>
                </a:solidFill>
              </a:rPr>
              <a:t>, </a:t>
            </a:r>
            <a:r>
              <a:rPr lang="ru-RU" b="1" dirty="0" smtClean="0">
                <a:solidFill>
                  <a:srgbClr val="5B4A33"/>
                </a:solidFill>
              </a:rPr>
              <a:t>Гиббса и И. М. Зингера</a:t>
            </a:r>
            <a:endParaRPr lang="ru-RU" dirty="0">
              <a:solidFill>
                <a:srgbClr val="5B4A33"/>
              </a:solidFill>
            </a:endParaRPr>
          </a:p>
        </p:txBody>
      </p:sp>
      <p:pic>
        <p:nvPicPr>
          <p:cNvPr id="8194" name="Picture 2" descr="http://farm4.static.flickr.com/3414/3279260675_1f34ceeee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0112" y="3140968"/>
            <a:ext cx="3326265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www.old.nkj.ru/15/0308/P10100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1484784"/>
            <a:ext cx="3168352" cy="287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www.old.nkj.ru/15/0308/P101003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293096"/>
            <a:ext cx="319566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5B4A33"/>
                </a:solidFill>
              </a:rPr>
              <a:t>1902 год - фабрика швейных машин «Зингер» в Подольске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Фабрика швейных машин «Зингер» в Подольск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2276872"/>
            <a:ext cx="7040779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69" name="Picture 1" descr="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20272" y="3789040"/>
            <a:ext cx="1977805" cy="2927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i-main-pic" descr="Картинка 18 из 6399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1844824"/>
            <a:ext cx="3240360" cy="418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pics.rbc.ru/img/cnews/2007/12/19/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8640"/>
            <a:ext cx="3499334" cy="5677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370</Words>
  <Application>Microsoft Office PowerPoint</Application>
  <PresentationFormat>Экран (4:3)</PresentationFormat>
  <Paragraphs>87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Раздел  Машиноведение</vt:lpstr>
      <vt:lpstr>Тема  Классификация швейных машин.  Виды приводов.   Работа на швейной машине без ниток.</vt:lpstr>
      <vt:lpstr>Слайд 3</vt:lpstr>
      <vt:lpstr>Слайд 4</vt:lpstr>
      <vt:lpstr>До второй половины XVIII века  всю одежду шили вручную </vt:lpstr>
      <vt:lpstr>   Швейная машина Элиаса Хоу  1845 г.  </vt:lpstr>
      <vt:lpstr>1850 г. - швейные машины  А. Вильсона, Гиббса и И. М. Зингера</vt:lpstr>
      <vt:lpstr>   1902 год - фабрика швейных машин «Зингер» в Подольске   </vt:lpstr>
      <vt:lpstr>Слайд 9</vt:lpstr>
      <vt:lpstr>«Дом Зингера» стал одним из самых красивых зданий на Невском проспекте</vt:lpstr>
      <vt:lpstr>Украшение швейной машины </vt:lpstr>
      <vt:lpstr>Бутылочная форма рукава бытовых машин</vt:lpstr>
      <vt:lpstr>Швейное производство</vt:lpstr>
      <vt:lpstr>Слайд 14</vt:lpstr>
      <vt:lpstr>Промышленные швейные машины</vt:lpstr>
      <vt:lpstr>Бытовые швейные машины</vt:lpstr>
      <vt:lpstr>Устройство швейной машины</vt:lpstr>
      <vt:lpstr>Рабочие органы и механизмы швейной машины</vt:lpstr>
      <vt:lpstr>Слайд 19</vt:lpstr>
      <vt:lpstr>Ручной привод</vt:lpstr>
      <vt:lpstr>Согласованная работа  швейной машины</vt:lpstr>
      <vt:lpstr>!!! Необходимо запомнить:  рукоятку ручного привода вращают всегда от себя, а маховое колесо – к себе! </vt:lpstr>
      <vt:lpstr>Правила охраны труда при работе на швейной машине</vt:lpstr>
      <vt:lpstr>Слайд 24</vt:lpstr>
      <vt:lpstr>Последовательность выполнения работы:</vt:lpstr>
      <vt:lpstr>Слайд 26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   Подпиши конструктивные линии фигуры:  1  линия … 2  линия … 3  линия … 4  линия … 5  линия … </dc:title>
  <dc:creator>user</dc:creator>
  <cp:lastModifiedBy>Olga</cp:lastModifiedBy>
  <cp:revision>8</cp:revision>
  <dcterms:created xsi:type="dcterms:W3CDTF">2010-11-22T17:39:55Z</dcterms:created>
  <dcterms:modified xsi:type="dcterms:W3CDTF">2015-08-26T16:58:58Z</dcterms:modified>
</cp:coreProperties>
</file>