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61" r:id="rId6"/>
    <p:sldId id="262" r:id="rId7"/>
    <p:sldId id="263" r:id="rId8"/>
    <p:sldId id="271" r:id="rId9"/>
    <p:sldId id="268" r:id="rId10"/>
    <p:sldId id="269" r:id="rId11"/>
    <p:sldId id="265" r:id="rId12"/>
    <p:sldId id="26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0" autoAdjust="0"/>
    <p:restoredTop sz="94607" autoAdjust="0"/>
  </p:normalViewPr>
  <p:slideViewPr>
    <p:cSldViewPr>
      <p:cViewPr varScale="1">
        <p:scale>
          <a:sx n="54" d="100"/>
          <a:sy n="54" d="100"/>
        </p:scale>
        <p:origin x="-3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Пользователь\Рабочий стол\ЗАГРУЗКИ\wall5_128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К.Ибряев 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1143000" y="4143375"/>
            <a:ext cx="8001000" cy="2143125"/>
          </a:xfrm>
        </p:spPr>
        <p:txBody>
          <a:bodyPr/>
          <a:lstStyle/>
          <a:p>
            <a:pPr eaLnBrk="1" hangingPunct="1"/>
            <a:r>
              <a:rPr lang="ru-RU" sz="44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 чего начинается Родина?</a:t>
            </a:r>
          </a:p>
          <a:p>
            <a:pPr algn="r" eaLnBrk="1" hangingPunct="1"/>
            <a:r>
              <a:rPr lang="ru-RU" sz="18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Составлена Морозовой Валентиной Ивановной –</a:t>
            </a:r>
          </a:p>
          <a:p>
            <a:pPr algn="r" eaLnBrk="1" hangingPunct="1"/>
            <a:r>
              <a:rPr lang="ru-RU" sz="18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учителем МАОУ  «СОШ№12 с УИОП» г.Губкина</a:t>
            </a:r>
          </a:p>
          <a:p>
            <a:pPr algn="r" eaLnBrk="1" hangingPunct="1"/>
            <a:endParaRPr lang="ru-RU" sz="1600" b="1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975" y="5157788"/>
            <a:ext cx="7772400" cy="1470025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b="1" i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расивая природа - Поиск в Google We Heart 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природа, фото\0_2897a_dc35529f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144000" cy="70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27.06.13 В будущем Россия сможет накормить весь мир - TNC"/>
          <p:cNvPicPr>
            <a:picLocks noChangeAspect="1" noChangeArrowheads="1"/>
          </p:cNvPicPr>
          <p:nvPr/>
        </p:nvPicPr>
        <p:blipFill>
          <a:blip r:embed="rId2"/>
          <a:srcRect l="3471" t="5025" r="3645" b="57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360548"/>
          <p:cNvPicPr>
            <a:picLocks noChangeAspect="1" noChangeArrowheads="1"/>
          </p:cNvPicPr>
          <p:nvPr/>
        </p:nvPicPr>
        <p:blipFill>
          <a:blip r:embed="rId2">
            <a:lum bright="6000" contras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952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G_3522a - Смотреть на Мета Фото онлайн бесплатно - Фото - 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13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</Words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К.Ибряев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17</cp:revision>
  <dcterms:modified xsi:type="dcterms:W3CDTF">2015-12-12T15:55:35Z</dcterms:modified>
</cp:coreProperties>
</file>