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267" r:id="rId3"/>
    <p:sldId id="300" r:id="rId4"/>
    <p:sldId id="301" r:id="rId5"/>
    <p:sldId id="302" r:id="rId6"/>
    <p:sldId id="30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C53B"/>
    <a:srgbClr val="E0E07E"/>
    <a:srgbClr val="FFFF00"/>
    <a:srgbClr val="FF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4660"/>
  </p:normalViewPr>
  <p:slideViewPr>
    <p:cSldViewPr>
      <p:cViewPr>
        <p:scale>
          <a:sx n="60" d="100"/>
          <a:sy n="60" d="100"/>
        </p:scale>
        <p:origin x="-109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720259-9E49-4790-BBC1-2235ED4A4DC4}" type="datetimeFigureOut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4397A6-C197-44ED-812D-87655ACEB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1C6D-9776-48F3-816A-0501D9D1E2BC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F5706-43A5-436A-8EAB-50512A6E2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12E9C-EBE8-4C71-9BA5-D37705F5F1EE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68D7A-B3E8-4A7A-B542-4B9188D90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031C-E1AB-4DD2-996A-8F05B7DC4EE4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75990-8248-4BB0-AEB2-F471618B1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E51E3-344B-40F3-8421-EBC4D4C81F1F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4668-62E8-49F0-88C3-F9F1C7183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066BC-E54F-46E5-B88D-52F7776E9701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6EB96-6EB6-4496-9EB4-5474C22E3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0C68-B60B-4A68-92AC-621A87A31980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B566-2897-4AF8-8D34-F8C6D88FE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78D9-0725-425D-879A-AC10C3CCB900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83C6-2144-4E2B-A608-2E0197D0E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95912-A31F-4101-A1CB-4746D6DE755C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383A-7514-4823-B78C-9ED158A5C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1E841-5D2D-4769-8EE9-2CAF9651BC49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2F8C-9DDF-4997-9699-F1677A4A4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60FEC-027E-4D7B-88C7-3F64AC4FA553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B8A7-2E4B-4FB7-8D93-04DDE1E8D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7710E-CEE7-4562-9B7B-A12F7CBFE09B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E5E9-F5DA-4C5F-A622-7A40D186C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2C53B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6BD1D4-5EAB-4177-89D4-F87DE7E9786F}" type="datetime1">
              <a:rPr lang="ru-RU"/>
              <a:pPr>
                <a:defRPr/>
              </a:pPr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Pedsovet.su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375CBC-27D4-4F85-85EB-59CF8EF27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849458"/>
          </a:xfrm>
        </p:spPr>
        <p:txBody>
          <a:bodyPr/>
          <a:lstStyle/>
          <a:p>
            <a:pPr>
              <a:defRPr/>
            </a:pPr>
            <a:r>
              <a:rPr lang="de-DE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Und was macht unser tapferes </a:t>
            </a:r>
            <a:br>
              <a:rPr lang="de-DE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</a:br>
            <a:r>
              <a:rPr lang="de-DE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Schneiderlein?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/>
            </a:r>
            <a:b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</a:br>
            <a:r>
              <a:rPr lang="ru-RU" sz="2000" b="1" dirty="0" smtClean="0">
                <a:latin typeface="Arial" charset="0"/>
              </a:rPr>
              <a:t>(3</a:t>
            </a:r>
            <a:r>
              <a:rPr lang="en-US" sz="2000" b="1" dirty="0" smtClean="0">
                <a:latin typeface="Arial" charset="0"/>
              </a:rPr>
              <a:t> </a:t>
            </a:r>
            <a:r>
              <a:rPr lang="ru-RU" sz="2000" b="1" dirty="0" smtClean="0">
                <a:latin typeface="Arial" charset="0"/>
              </a:rPr>
              <a:t>класс, </a:t>
            </a:r>
            <a:r>
              <a:rPr lang="en-US" sz="2000" b="1" dirty="0" smtClean="0">
                <a:latin typeface="Arial" charset="0"/>
              </a:rPr>
              <a:t>I</a:t>
            </a:r>
            <a:r>
              <a:rPr lang="ru-RU" sz="2000" b="1" dirty="0" smtClean="0">
                <a:latin typeface="Arial" charset="0"/>
              </a:rPr>
              <a:t> часть, </a:t>
            </a:r>
            <a:r>
              <a:rPr lang="ru-RU" sz="2000" b="1" dirty="0" smtClean="0">
                <a:latin typeface="Arial" charset="0"/>
              </a:rPr>
              <a:t>стр.54)</a:t>
            </a:r>
            <a:r>
              <a:rPr lang="pl-PL" sz="6000" b="1" dirty="0" smtClean="0">
                <a:latin typeface="Arial" charset="0"/>
              </a:rPr>
              <a:t> </a:t>
            </a:r>
            <a:endParaRPr lang="ru-RU" sz="6000" b="1" dirty="0" smtClean="0">
              <a:latin typeface="Arial" charset="0"/>
            </a:endParaRPr>
          </a:p>
        </p:txBody>
      </p:sp>
      <p:sp>
        <p:nvSpPr>
          <p:cNvPr id="2051" name="Rectangle 5"/>
          <p:cNvSpPr>
            <a:spLocks noGrp="1"/>
          </p:cNvSpPr>
          <p:nvPr>
            <p:ph type="subTitle" idx="1"/>
          </p:nvPr>
        </p:nvSpPr>
        <p:spPr>
          <a:xfrm>
            <a:off x="2428875" y="3886200"/>
            <a:ext cx="6500813" cy="1127125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</a:rPr>
              <a:t>Учитель немецкого языка Орлова С.М.</a:t>
            </a:r>
          </a:p>
          <a:p>
            <a:r>
              <a:rPr lang="ru-RU" sz="2800" smtClean="0">
                <a:solidFill>
                  <a:schemeClr val="tx1"/>
                </a:solidFill>
              </a:rPr>
              <a:t>МБОУ Салтынская СШ</a:t>
            </a:r>
          </a:p>
          <a:p>
            <a:pPr>
              <a:lnSpc>
                <a:spcPct val="80000"/>
              </a:lnSpc>
            </a:pPr>
            <a:endParaRPr lang="ru-RU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290"/>
            <a:ext cx="8929687" cy="78581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err="1" smtClean="0"/>
              <a:t>Wohin</a:t>
            </a:r>
            <a:r>
              <a:rPr lang="en-US" sz="4000" dirty="0" smtClean="0"/>
              <a:t> </a:t>
            </a:r>
            <a:r>
              <a:rPr lang="en-US" sz="4000" dirty="0" err="1" smtClean="0"/>
              <a:t>kommt</a:t>
            </a:r>
            <a:r>
              <a:rPr lang="en-US" sz="4000" dirty="0" smtClean="0"/>
              <a:t> das </a:t>
            </a:r>
            <a:r>
              <a:rPr lang="en-US" sz="4000" dirty="0" err="1" smtClean="0"/>
              <a:t>tapfere</a:t>
            </a:r>
            <a:r>
              <a:rPr lang="en-US" sz="4000" dirty="0" smtClean="0"/>
              <a:t> </a:t>
            </a:r>
            <a:r>
              <a:rPr lang="en-US" sz="4000" dirty="0" err="1" smtClean="0"/>
              <a:t>Schneiderlein</a:t>
            </a:r>
            <a:r>
              <a:rPr lang="en-US" sz="4000" dirty="0" smtClean="0"/>
              <a:t>?</a:t>
            </a:r>
            <a:endParaRPr lang="ru-RU" sz="4000" b="1" dirty="0" smtClean="0">
              <a:latin typeface="Arial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285721" y="4000504"/>
            <a:ext cx="2357454" cy="85725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 den Wald </a:t>
            </a:r>
            <a:endParaRPr lang="ru-RU" sz="20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572375" y="6286500"/>
            <a:ext cx="642938" cy="428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Учитель немецкого языка Орлова С.М.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000364" y="3857628"/>
            <a:ext cx="2357454" cy="78581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 den Park </a:t>
            </a:r>
            <a:endParaRPr lang="ru-RU" sz="2000" b="1" dirty="0"/>
          </a:p>
        </p:txBody>
      </p:sp>
      <p:sp>
        <p:nvSpPr>
          <p:cNvPr id="27" name="Блок-схема: узел 26"/>
          <p:cNvSpPr/>
          <p:nvPr/>
        </p:nvSpPr>
        <p:spPr>
          <a:xfrm>
            <a:off x="5715008" y="4000504"/>
            <a:ext cx="2643206" cy="7858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 den </a:t>
            </a:r>
            <a:r>
              <a:rPr lang="en-US" sz="2000" dirty="0" err="1"/>
              <a:t>Schulhof</a:t>
            </a:r>
            <a:r>
              <a:rPr lang="en-US" sz="2000" dirty="0"/>
              <a:t> </a:t>
            </a:r>
            <a:endParaRPr lang="ru-RU" sz="2000" b="1" dirty="0"/>
          </a:p>
        </p:txBody>
      </p:sp>
      <p:pic>
        <p:nvPicPr>
          <p:cNvPr id="3085" name="Picture 13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r="53264"/>
          <a:stretch>
            <a:fillRect/>
          </a:stretch>
        </p:blipFill>
        <p:spPr bwMode="auto">
          <a:xfrm>
            <a:off x="285720" y="1500174"/>
            <a:ext cx="1000132" cy="2438400"/>
          </a:xfrm>
          <a:prstGeom prst="rect">
            <a:avLst/>
          </a:prstGeom>
          <a:noFill/>
        </p:spPr>
      </p:pic>
      <p:pic>
        <p:nvPicPr>
          <p:cNvPr id="3" name="Picture 14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l="43398" t="-2931"/>
          <a:stretch>
            <a:fillRect/>
          </a:stretch>
        </p:blipFill>
        <p:spPr bwMode="auto">
          <a:xfrm>
            <a:off x="7932744" y="1500174"/>
            <a:ext cx="1211256" cy="2509838"/>
          </a:xfrm>
          <a:prstGeom prst="rect">
            <a:avLst/>
          </a:prstGeom>
          <a:noFill/>
        </p:spPr>
      </p:pic>
      <p:pic>
        <p:nvPicPr>
          <p:cNvPr id="3087" name="Picture 15" descr="D:\компетенция\2015-2016\рмо ноябрь\дидактический материал\дарт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142984"/>
            <a:ext cx="2357454" cy="2357454"/>
          </a:xfrm>
          <a:prstGeom prst="rect">
            <a:avLst/>
          </a:prstGeom>
          <a:noFill/>
        </p:spPr>
      </p:pic>
      <p:pic>
        <p:nvPicPr>
          <p:cNvPr id="308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8415341">
            <a:off x="-101245" y="5452917"/>
            <a:ext cx="1528870" cy="7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7285194">
            <a:off x="2953093" y="5361002"/>
            <a:ext cx="1555302" cy="80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6520470">
            <a:off x="5285941" y="5291287"/>
            <a:ext cx="1540209" cy="7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10602 C -0.0026 0.06805 0.06094 -0.03889 0.13004 -0.12176 C 0.19913 -0.20463 0.33212 -0.33472 0.38525 -0.3907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 0.0581 L 0.16441 -0.5270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C -0.00608 -0.05023 -0.02622 -0.24306 -0.03594 -0.30139 C -0.04566 -0.35973 -0.05365 -0.33959 -0.05833 -0.34977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290"/>
            <a:ext cx="8929687" cy="78581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err="1" smtClean="0"/>
              <a:t>Wie</a:t>
            </a:r>
            <a:r>
              <a:rPr lang="en-US" sz="4000" dirty="0" smtClean="0"/>
              <a:t> </a:t>
            </a:r>
            <a:r>
              <a:rPr lang="en-US" sz="4000" dirty="0" err="1" smtClean="0"/>
              <a:t>ist</a:t>
            </a:r>
            <a:r>
              <a:rPr lang="en-US" sz="4000" dirty="0" smtClean="0"/>
              <a:t> </a:t>
            </a:r>
            <a:r>
              <a:rPr lang="en-US" sz="4000" dirty="0" err="1" smtClean="0"/>
              <a:t>es</a:t>
            </a:r>
            <a:r>
              <a:rPr lang="en-US" sz="4000" dirty="0" smtClean="0"/>
              <a:t> </a:t>
            </a:r>
            <a:r>
              <a:rPr lang="en-US" sz="4000" dirty="0" err="1" smtClean="0"/>
              <a:t>im</a:t>
            </a:r>
            <a:r>
              <a:rPr lang="en-US" sz="4000" dirty="0" smtClean="0"/>
              <a:t> Wald?</a:t>
            </a:r>
            <a:endParaRPr lang="ru-RU" sz="4000" b="1" dirty="0" smtClean="0">
              <a:latin typeface="Arial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0" y="4000504"/>
            <a:ext cx="2643175" cy="85725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schön</a:t>
            </a:r>
            <a:endParaRPr lang="ru-RU" sz="20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572375" y="6286500"/>
            <a:ext cx="642938" cy="428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Учитель немецкого языка Орлова С.М.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071802" y="4071942"/>
            <a:ext cx="2786082" cy="78581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besonders</a:t>
            </a:r>
            <a:r>
              <a:rPr lang="en-US" sz="2000" dirty="0"/>
              <a:t> </a:t>
            </a:r>
            <a:r>
              <a:rPr lang="en-US" sz="2000" dirty="0" err="1"/>
              <a:t>schön</a:t>
            </a:r>
            <a:r>
              <a:rPr lang="en-US" sz="2000" dirty="0"/>
              <a:t> </a:t>
            </a:r>
            <a:endParaRPr lang="ru-RU" sz="2000" b="1" dirty="0"/>
          </a:p>
        </p:txBody>
      </p:sp>
      <p:sp>
        <p:nvSpPr>
          <p:cNvPr id="27" name="Блок-схема: узел 26"/>
          <p:cNvSpPr/>
          <p:nvPr/>
        </p:nvSpPr>
        <p:spPr>
          <a:xfrm>
            <a:off x="6143636" y="4143380"/>
            <a:ext cx="2643206" cy="7858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gar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schön</a:t>
            </a:r>
            <a:r>
              <a:rPr lang="en-US" sz="2000" dirty="0"/>
              <a:t> </a:t>
            </a:r>
            <a:endParaRPr lang="ru-RU" sz="2000" b="1" dirty="0"/>
          </a:p>
        </p:txBody>
      </p:sp>
      <p:pic>
        <p:nvPicPr>
          <p:cNvPr id="3085" name="Picture 13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r="53264"/>
          <a:stretch>
            <a:fillRect/>
          </a:stretch>
        </p:blipFill>
        <p:spPr bwMode="auto">
          <a:xfrm>
            <a:off x="285720" y="1500174"/>
            <a:ext cx="1000132" cy="2438400"/>
          </a:xfrm>
          <a:prstGeom prst="rect">
            <a:avLst/>
          </a:prstGeom>
          <a:noFill/>
        </p:spPr>
      </p:pic>
      <p:pic>
        <p:nvPicPr>
          <p:cNvPr id="3" name="Picture 14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l="43398" t="-2931"/>
          <a:stretch>
            <a:fillRect/>
          </a:stretch>
        </p:blipFill>
        <p:spPr bwMode="auto">
          <a:xfrm>
            <a:off x="7932744" y="1500174"/>
            <a:ext cx="1211256" cy="2509838"/>
          </a:xfrm>
          <a:prstGeom prst="rect">
            <a:avLst/>
          </a:prstGeom>
          <a:noFill/>
        </p:spPr>
      </p:pic>
      <p:pic>
        <p:nvPicPr>
          <p:cNvPr id="3087" name="Picture 15" descr="D:\компетенция\2015-2016\рмо ноябрь\дидактический материал\дарт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142984"/>
            <a:ext cx="2357454" cy="2357454"/>
          </a:xfrm>
          <a:prstGeom prst="rect">
            <a:avLst/>
          </a:prstGeom>
          <a:noFill/>
        </p:spPr>
      </p:pic>
      <p:pic>
        <p:nvPicPr>
          <p:cNvPr id="308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8415341">
            <a:off x="-101245" y="5452917"/>
            <a:ext cx="1528870" cy="7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7285194">
            <a:off x="2953093" y="5361002"/>
            <a:ext cx="1555302" cy="80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6520470">
            <a:off x="5285941" y="5291287"/>
            <a:ext cx="1540209" cy="7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10602 C -0.0026 0.06805 0.06094 -0.03889 0.13004 -0.12176 C 0.19913 -0.20463 0.33212 -0.33472 0.38525 -0.3907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 0.0581 L 0.16441 -0.5270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C -0.00608 -0.05023 -0.02622 -0.24306 -0.03594 -0.30139 C -0.04566 -0.35973 -0.05365 -0.33959 -0.05833 -0.34977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290"/>
            <a:ext cx="8929687" cy="78581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err="1" smtClean="0"/>
              <a:t>Wen</a:t>
            </a:r>
            <a:r>
              <a:rPr lang="en-US" sz="4000" dirty="0" smtClean="0"/>
              <a:t> </a:t>
            </a:r>
            <a:r>
              <a:rPr lang="en-US" sz="4000" dirty="0" err="1" smtClean="0"/>
              <a:t>füttert</a:t>
            </a:r>
            <a:r>
              <a:rPr lang="en-US" sz="4000" dirty="0" smtClean="0"/>
              <a:t> das </a:t>
            </a:r>
            <a:r>
              <a:rPr lang="en-US" sz="4000" dirty="0" err="1" smtClean="0"/>
              <a:t>tapfere</a:t>
            </a:r>
            <a:r>
              <a:rPr lang="en-US" sz="4000" dirty="0" smtClean="0"/>
              <a:t> </a:t>
            </a:r>
            <a:r>
              <a:rPr lang="en-US" sz="4000" dirty="0" err="1" smtClean="0"/>
              <a:t>Schneiderlein</a:t>
            </a:r>
            <a:r>
              <a:rPr lang="en-US" sz="4000" dirty="0" smtClean="0"/>
              <a:t>?</a:t>
            </a:r>
            <a:endParaRPr lang="ru-RU" sz="4000" b="1" dirty="0" smtClean="0">
              <a:latin typeface="Arial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0" y="4000504"/>
            <a:ext cx="2643175" cy="85725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einen</a:t>
            </a:r>
            <a:r>
              <a:rPr lang="en-US" sz="2000" dirty="0"/>
              <a:t> </a:t>
            </a:r>
            <a:r>
              <a:rPr lang="en-US" sz="2000" dirty="0" err="1"/>
              <a:t>Hund</a:t>
            </a:r>
            <a:r>
              <a:rPr lang="en-US" sz="2000" dirty="0"/>
              <a:t> </a:t>
            </a:r>
            <a:endParaRPr lang="ru-RU" sz="20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572375" y="6286500"/>
            <a:ext cx="642938" cy="428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Учитель немецкого языка Орлова С.М.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071802" y="4071942"/>
            <a:ext cx="2786082" cy="78581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Katze</a:t>
            </a:r>
            <a:endParaRPr lang="ru-RU" sz="2000" b="1" dirty="0"/>
          </a:p>
        </p:txBody>
      </p:sp>
      <p:sp>
        <p:nvSpPr>
          <p:cNvPr id="27" name="Блок-схема: узел 26"/>
          <p:cNvSpPr/>
          <p:nvPr/>
        </p:nvSpPr>
        <p:spPr>
          <a:xfrm>
            <a:off x="6143636" y="4143380"/>
            <a:ext cx="2643206" cy="7858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Eichhörnchen</a:t>
            </a:r>
            <a:endParaRPr lang="ru-RU" sz="2000" b="1" dirty="0"/>
          </a:p>
        </p:txBody>
      </p:sp>
      <p:pic>
        <p:nvPicPr>
          <p:cNvPr id="3085" name="Picture 13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r="53264"/>
          <a:stretch>
            <a:fillRect/>
          </a:stretch>
        </p:blipFill>
        <p:spPr bwMode="auto">
          <a:xfrm>
            <a:off x="285720" y="1500174"/>
            <a:ext cx="1000132" cy="2438400"/>
          </a:xfrm>
          <a:prstGeom prst="rect">
            <a:avLst/>
          </a:prstGeom>
          <a:noFill/>
        </p:spPr>
      </p:pic>
      <p:pic>
        <p:nvPicPr>
          <p:cNvPr id="3" name="Picture 14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l="43398" t="-2931"/>
          <a:stretch>
            <a:fillRect/>
          </a:stretch>
        </p:blipFill>
        <p:spPr bwMode="auto">
          <a:xfrm>
            <a:off x="7932744" y="1500174"/>
            <a:ext cx="1211256" cy="2509838"/>
          </a:xfrm>
          <a:prstGeom prst="rect">
            <a:avLst/>
          </a:prstGeom>
          <a:noFill/>
        </p:spPr>
      </p:pic>
      <p:pic>
        <p:nvPicPr>
          <p:cNvPr id="3087" name="Picture 15" descr="D:\компетенция\2015-2016\рмо ноябрь\дидактический материал\дарт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142984"/>
            <a:ext cx="2357454" cy="2357454"/>
          </a:xfrm>
          <a:prstGeom prst="rect">
            <a:avLst/>
          </a:prstGeom>
          <a:noFill/>
        </p:spPr>
      </p:pic>
      <p:pic>
        <p:nvPicPr>
          <p:cNvPr id="308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8415341">
            <a:off x="-101245" y="5452917"/>
            <a:ext cx="1528870" cy="7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7285194">
            <a:off x="2953093" y="5361002"/>
            <a:ext cx="1555302" cy="80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6520470">
            <a:off x="5285941" y="5291287"/>
            <a:ext cx="1540209" cy="7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10602 C -0.00712 0.05231 0.046 -0.09838 0.10382 -0.21528 C 0.16163 -0.33195 0.27291 -0.51528 0.31736 -0.5942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 0.0581 L 0.16441 -0.5270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2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63 3.7037E-7 C -0.02952 -0.05509 -0.07466 -0.26551 -0.09653 -0.3294 C -0.11841 -0.39259 -0.13629 -0.37107 -0.14653 -0.38194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290"/>
            <a:ext cx="8929687" cy="78581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smtClean="0"/>
              <a:t>Was </a:t>
            </a:r>
            <a:r>
              <a:rPr lang="en-US" sz="4000" dirty="0" err="1" smtClean="0"/>
              <a:t>sieht</a:t>
            </a:r>
            <a:r>
              <a:rPr lang="en-US" sz="4000" dirty="0" smtClean="0"/>
              <a:t> </a:t>
            </a:r>
            <a:r>
              <a:rPr lang="en-US" sz="4000" dirty="0" err="1" smtClean="0"/>
              <a:t>es</a:t>
            </a:r>
            <a:r>
              <a:rPr lang="en-US" sz="4000" dirty="0" smtClean="0"/>
              <a:t> </a:t>
            </a:r>
            <a:r>
              <a:rPr lang="en-US" sz="4000" dirty="0" err="1" smtClean="0"/>
              <a:t>im</a:t>
            </a:r>
            <a:r>
              <a:rPr lang="en-US" sz="4000" dirty="0" smtClean="0"/>
              <a:t> Wald?</a:t>
            </a:r>
            <a:endParaRPr lang="ru-RU" sz="4000" b="1" dirty="0" smtClean="0">
              <a:latin typeface="Arial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0" y="4000504"/>
            <a:ext cx="2643175" cy="85725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ein</a:t>
            </a:r>
            <a:r>
              <a:rPr lang="en-US" sz="2000" dirty="0"/>
              <a:t> </a:t>
            </a:r>
            <a:r>
              <a:rPr lang="en-US" sz="2000" dirty="0" err="1"/>
              <a:t>Wohnhaus</a:t>
            </a:r>
            <a:endParaRPr lang="ru-RU" sz="20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572375" y="6286500"/>
            <a:ext cx="642938" cy="428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Учитель немецкого языка Орлова С.М.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071802" y="4071942"/>
            <a:ext cx="2786082" cy="78581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Schule</a:t>
            </a:r>
            <a:endParaRPr lang="ru-RU" sz="2000" b="1" dirty="0"/>
          </a:p>
        </p:txBody>
      </p:sp>
      <p:sp>
        <p:nvSpPr>
          <p:cNvPr id="27" name="Блок-схема: узел 26"/>
          <p:cNvSpPr/>
          <p:nvPr/>
        </p:nvSpPr>
        <p:spPr>
          <a:xfrm>
            <a:off x="6143636" y="4143380"/>
            <a:ext cx="2643206" cy="7858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/>
              <a:t>ein</a:t>
            </a:r>
            <a:r>
              <a:rPr lang="en-US" sz="2000" dirty="0"/>
              <a:t> </a:t>
            </a:r>
            <a:r>
              <a:rPr lang="en-US" sz="2000" dirty="0" err="1"/>
              <a:t>Schloss</a:t>
            </a:r>
            <a:endParaRPr lang="ru-RU" sz="2000" b="1" dirty="0"/>
          </a:p>
        </p:txBody>
      </p:sp>
      <p:pic>
        <p:nvPicPr>
          <p:cNvPr id="3085" name="Picture 13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r="53264"/>
          <a:stretch>
            <a:fillRect/>
          </a:stretch>
        </p:blipFill>
        <p:spPr bwMode="auto">
          <a:xfrm>
            <a:off x="285720" y="1500174"/>
            <a:ext cx="1000132" cy="2438400"/>
          </a:xfrm>
          <a:prstGeom prst="rect">
            <a:avLst/>
          </a:prstGeom>
          <a:noFill/>
        </p:spPr>
      </p:pic>
      <p:pic>
        <p:nvPicPr>
          <p:cNvPr id="3" name="Picture 14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l="43398" t="-2931"/>
          <a:stretch>
            <a:fillRect/>
          </a:stretch>
        </p:blipFill>
        <p:spPr bwMode="auto">
          <a:xfrm>
            <a:off x="7932744" y="1500174"/>
            <a:ext cx="1211256" cy="2509838"/>
          </a:xfrm>
          <a:prstGeom prst="rect">
            <a:avLst/>
          </a:prstGeom>
          <a:noFill/>
        </p:spPr>
      </p:pic>
      <p:pic>
        <p:nvPicPr>
          <p:cNvPr id="3087" name="Picture 15" descr="D:\компетенция\2015-2016\рмо ноябрь\дидактический материал\дарт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142984"/>
            <a:ext cx="2357454" cy="2357454"/>
          </a:xfrm>
          <a:prstGeom prst="rect">
            <a:avLst/>
          </a:prstGeom>
          <a:noFill/>
        </p:spPr>
      </p:pic>
      <p:pic>
        <p:nvPicPr>
          <p:cNvPr id="308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8415341">
            <a:off x="-101245" y="5452917"/>
            <a:ext cx="1528870" cy="7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7285194">
            <a:off x="2953093" y="5361002"/>
            <a:ext cx="1555302" cy="80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6520470">
            <a:off x="5285941" y="5291287"/>
            <a:ext cx="1540209" cy="7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10602 C -0.00712 0.05231 0.046 -0.09838 0.10382 -0.21528 C 0.16163 -0.33195 0.27291 -0.51528 0.31736 -0.5942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5254 L 0.08958 -0.3928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C -0.00643 -0.07894 -0.02709 -0.3794 -0.03716 -0.4706 C -0.04705 -0.56065 -0.05539 -0.53009 -0.0599 -0.5456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-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290"/>
            <a:ext cx="8929687" cy="78581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err="1" smtClean="0"/>
              <a:t>Wen</a:t>
            </a:r>
            <a:r>
              <a:rPr lang="en-US" sz="4000" dirty="0" smtClean="0"/>
              <a:t> (</a:t>
            </a:r>
            <a:r>
              <a:rPr lang="en-US" sz="4000" dirty="0" err="1" smtClean="0"/>
              <a:t>Koro</a:t>
            </a:r>
            <a:r>
              <a:rPr lang="en-US" sz="4000" dirty="0" smtClean="0"/>
              <a:t>) </a:t>
            </a:r>
            <a:r>
              <a:rPr lang="en-US" sz="4000" dirty="0" err="1" smtClean="0"/>
              <a:t>sieht</a:t>
            </a:r>
            <a:r>
              <a:rPr lang="en-US" sz="4000" dirty="0" smtClean="0"/>
              <a:t> </a:t>
            </a:r>
            <a:r>
              <a:rPr lang="en-US" sz="4000" dirty="0" err="1" smtClean="0"/>
              <a:t>es</a:t>
            </a:r>
            <a:r>
              <a:rPr lang="en-US" sz="4000" dirty="0" smtClean="0"/>
              <a:t> </a:t>
            </a:r>
            <a:r>
              <a:rPr lang="en-US" sz="4000" dirty="0" err="1" smtClean="0"/>
              <a:t>im</a:t>
            </a:r>
            <a:r>
              <a:rPr lang="en-US" sz="4000" dirty="0" smtClean="0"/>
              <a:t> </a:t>
            </a:r>
            <a:r>
              <a:rPr lang="en-US" sz="4000" dirty="0" err="1" smtClean="0"/>
              <a:t>Haus</a:t>
            </a:r>
            <a:r>
              <a:rPr lang="en-US" sz="4000" dirty="0" smtClean="0"/>
              <a:t>? </a:t>
            </a:r>
            <a:endParaRPr lang="ru-RU" sz="4000" b="1" dirty="0" smtClean="0">
              <a:latin typeface="Arial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0" y="4000504"/>
            <a:ext cx="2643175" cy="85725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/>
              <a:t>Kinder</a:t>
            </a:r>
            <a:endParaRPr lang="ru-RU" sz="20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572375" y="6286500"/>
            <a:ext cx="642938" cy="428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Учитель немецкого языка Орлова С.М.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071802" y="4071942"/>
            <a:ext cx="2786082" cy="78581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/>
              <a:t>Tiere</a:t>
            </a:r>
            <a:endParaRPr lang="ru-RU" sz="2000" b="1" dirty="0"/>
          </a:p>
        </p:txBody>
      </p:sp>
      <p:sp>
        <p:nvSpPr>
          <p:cNvPr id="27" name="Блок-схема: узел 26"/>
          <p:cNvSpPr/>
          <p:nvPr/>
        </p:nvSpPr>
        <p:spPr>
          <a:xfrm>
            <a:off x="6143636" y="4143380"/>
            <a:ext cx="2643206" cy="7858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/>
              <a:t>Roboter</a:t>
            </a:r>
            <a:endParaRPr lang="ru-RU" sz="2000" b="1" dirty="0"/>
          </a:p>
        </p:txBody>
      </p:sp>
      <p:pic>
        <p:nvPicPr>
          <p:cNvPr id="3085" name="Picture 13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r="53264"/>
          <a:stretch>
            <a:fillRect/>
          </a:stretch>
        </p:blipFill>
        <p:spPr bwMode="auto">
          <a:xfrm>
            <a:off x="285720" y="1500174"/>
            <a:ext cx="1000132" cy="2438400"/>
          </a:xfrm>
          <a:prstGeom prst="rect">
            <a:avLst/>
          </a:prstGeom>
          <a:noFill/>
        </p:spPr>
      </p:pic>
      <p:pic>
        <p:nvPicPr>
          <p:cNvPr id="3" name="Picture 14" descr="D:\компетенция\2015-2016\рмо ноябрь\дидактический материал\мальчик и девочка.png"/>
          <p:cNvPicPr>
            <a:picLocks noChangeAspect="1" noChangeArrowheads="1"/>
          </p:cNvPicPr>
          <p:nvPr/>
        </p:nvPicPr>
        <p:blipFill>
          <a:blip r:embed="rId2" cstate="print"/>
          <a:srcRect l="43398" t="-2931"/>
          <a:stretch>
            <a:fillRect/>
          </a:stretch>
        </p:blipFill>
        <p:spPr bwMode="auto">
          <a:xfrm>
            <a:off x="7932744" y="1500174"/>
            <a:ext cx="1211256" cy="2509838"/>
          </a:xfrm>
          <a:prstGeom prst="rect">
            <a:avLst/>
          </a:prstGeom>
          <a:noFill/>
        </p:spPr>
      </p:pic>
      <p:pic>
        <p:nvPicPr>
          <p:cNvPr id="3087" name="Picture 15" descr="D:\компетенция\2015-2016\рмо ноябрь\дидактический материал\дарт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142984"/>
            <a:ext cx="2357454" cy="2357454"/>
          </a:xfrm>
          <a:prstGeom prst="rect">
            <a:avLst/>
          </a:prstGeom>
          <a:noFill/>
        </p:spPr>
      </p:pic>
      <p:pic>
        <p:nvPicPr>
          <p:cNvPr id="308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8415341">
            <a:off x="-101245" y="5452917"/>
            <a:ext cx="1528870" cy="7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7285194">
            <a:off x="2953093" y="5361002"/>
            <a:ext cx="1555302" cy="80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D:\конкурсы\2014-2015\научно-исследовательские и проектные работы\игра-тренажер числительные\balon-de-futbol_17-309133104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 rot="6520470">
            <a:off x="5285941" y="5291287"/>
            <a:ext cx="1540209" cy="79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10602 C -0.00712 0.05231 0.046 -0.09838 0.10382 -0.21528 C 0.16163 -0.33195 0.27291 -0.51528 0.31736 -0.5942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5254 L 0.08958 -0.3928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C -0.00643 -0.07894 -0.02709 -0.3794 -0.03716 -0.4706 C -0.04705 -0.56065 -0.05539 -0.53009 -0.0599 -0.5456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-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4735</TotalTime>
  <Words>108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Und was macht unser tapferes  Schneiderlein? (3 класс, I часть, стр.54) </vt:lpstr>
      <vt:lpstr>Wohin kommt das tapfere Schneiderlein?</vt:lpstr>
      <vt:lpstr>Wie ist es im Wald?</vt:lpstr>
      <vt:lpstr>Wen füttert das tapfere Schneiderlein?</vt:lpstr>
      <vt:lpstr>Was sieht es im Wald?</vt:lpstr>
      <vt:lpstr>Wen (Koro) sieht es im Haus?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118</cp:revision>
  <dcterms:modified xsi:type="dcterms:W3CDTF">2015-11-12T20:47:18Z</dcterms:modified>
</cp:coreProperties>
</file>