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70" r:id="rId4"/>
    <p:sldId id="268" r:id="rId5"/>
    <p:sldId id="271" r:id="rId6"/>
    <p:sldId id="269" r:id="rId7"/>
    <p:sldId id="273" r:id="rId8"/>
    <p:sldId id="272" r:id="rId9"/>
    <p:sldId id="274" r:id="rId10"/>
    <p:sldId id="275" r:id="rId11"/>
    <p:sldId id="276" r:id="rId12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72730"/>
    <a:srgbClr val="60C3E5"/>
    <a:srgbClr val="CC9900"/>
    <a:srgbClr val="FF5050"/>
    <a:srgbClr val="79689E"/>
    <a:srgbClr val="F9D729"/>
    <a:srgbClr val="EB973C"/>
    <a:srgbClr val="33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388" autoAdjust="0"/>
  </p:normalViewPr>
  <p:slideViewPr>
    <p:cSldViewPr>
      <p:cViewPr>
        <p:scale>
          <a:sx n="60" d="100"/>
          <a:sy n="60" d="100"/>
        </p:scale>
        <p:origin x="-94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6" name="Picture 5" descr="penguin_waiter_with_tray_sm_wh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penguin_waiter_with_tray_sm_wh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map_128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pic>
        <p:nvPicPr>
          <p:cNvPr id="5" name="Picture 4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-762000" y="-533400"/>
            <a:ext cx="2667000" cy="2133600"/>
          </a:xfrm>
          <a:prstGeom prst="rect">
            <a:avLst/>
          </a:prstGeom>
        </p:spPr>
      </p:pic>
      <p:pic>
        <p:nvPicPr>
          <p:cNvPr id="6" name="Picture 5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239000" y="-533400"/>
            <a:ext cx="26670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196752"/>
            <a:ext cx="81900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TASTY TREATS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5711" y="2636912"/>
            <a:ext cx="3412153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(Spotlight 4)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Слепова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К.И.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6332" y="548680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/Are?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700808"/>
            <a:ext cx="7416824" cy="3489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lnSpc>
                <a:spcPct val="114000"/>
              </a:lnSpc>
              <a:buAutoNum type="arabicPeriod"/>
            </a:pP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…...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ome olive oil in the salad.</a:t>
            </a:r>
          </a:p>
          <a:p>
            <a:pPr marL="514350" indent="-514350" algn="ctr">
              <a:lnSpc>
                <a:spcPct val="114000"/>
              </a:lnSpc>
              <a:buAutoNum type="arabicPeriod"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…… a lot of potatoes in the box.</a:t>
            </a:r>
          </a:p>
          <a:p>
            <a:pPr marL="514350" indent="-514350" algn="ctr">
              <a:lnSpc>
                <a:spcPct val="114000"/>
              </a:lnSpc>
              <a:buAutoNum type="arabicPeriod"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…… some sugar in the tea.</a:t>
            </a:r>
          </a:p>
          <a:p>
            <a:pPr marL="514350" indent="-514350" algn="ctr">
              <a:lnSpc>
                <a:spcPct val="114000"/>
              </a:lnSpc>
              <a:buAutoNum type="arabicPeriod"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…… a lot of butter in the fridge.</a:t>
            </a:r>
          </a:p>
          <a:p>
            <a:pPr marL="514350" indent="-514350" algn="ctr">
              <a:lnSpc>
                <a:spcPct val="114000"/>
              </a:lnSpc>
              <a:buAutoNum type="arabicPeriod"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…… a lot of tomatoes in the salad.</a:t>
            </a:r>
          </a:p>
          <a:p>
            <a:pPr marL="514350" indent="-514350" algn="ctr">
              <a:lnSpc>
                <a:spcPct val="114000"/>
              </a:lnSpc>
              <a:buAutoNum type="arabicPeriod"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…… some flour in the bag.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55679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is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256490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is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306896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is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450912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is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2060848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are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357301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are</a:t>
            </a: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супер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43" y="-101537"/>
            <a:ext cx="9278243" cy="69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6" descr="кок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2090665" cy="1666881"/>
          </a:xfrm>
          <a:prstGeom prst="rect">
            <a:avLst/>
          </a:prstGeom>
        </p:spPr>
      </p:pic>
      <p:pic>
        <p:nvPicPr>
          <p:cNvPr id="6" name="Рисунок 5" descr="сах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060848"/>
            <a:ext cx="1634708" cy="176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им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284984"/>
            <a:ext cx="2051720" cy="1403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1268760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c_c_n_t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126876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4208" y="256490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s_g_r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9792" y="3717032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l_m_n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371703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3808" y="3717032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4288" y="256490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0232" y="256490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95736" y="0"/>
            <a:ext cx="6224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Fill in the missing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letters: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ман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2053208" cy="1539906"/>
          </a:xfrm>
          <a:prstGeom prst="rect">
            <a:avLst/>
          </a:prstGeom>
        </p:spPr>
      </p:pic>
      <p:pic>
        <p:nvPicPr>
          <p:cNvPr id="10" name="Рисунок 9" descr="мас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789040"/>
            <a:ext cx="1823864" cy="123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ливковок масл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348880"/>
            <a:ext cx="156498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43808" y="1268760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m_n_o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924944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o_iv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o_l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4509120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b_t_er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92494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292494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292494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5091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44" y="450912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5" descr="бобы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1522512" cy="1389342"/>
          </a:xfrm>
        </p:spPr>
      </p:pic>
      <p:pic>
        <p:nvPicPr>
          <p:cNvPr id="14" name="Рисунок 13" descr="анана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924944"/>
            <a:ext cx="1252404" cy="2045593"/>
          </a:xfrm>
          <a:prstGeom prst="rect">
            <a:avLst/>
          </a:prstGeom>
        </p:spPr>
      </p:pic>
      <p:pic>
        <p:nvPicPr>
          <p:cNvPr id="7" name="Рисунок 6" descr="помид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908720"/>
            <a:ext cx="1328936" cy="132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268760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t_m_t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852936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b_a_s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4005064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p_n_ap_l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1268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2852936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28529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400506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00506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40050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400506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м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1313178" cy="1944439"/>
          </a:xfrm>
          <a:prstGeom prst="rect">
            <a:avLst/>
          </a:prstGeom>
        </p:spPr>
      </p:pic>
      <p:pic>
        <p:nvPicPr>
          <p:cNvPr id="15" name="Рисунок 14" descr="соль и пе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140968"/>
            <a:ext cx="1589162" cy="1589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808" y="126876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f_o_r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3861048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p_p_e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306896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s_l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126876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126876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30689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30689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3861048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386104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3861048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83768" y="54868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Many/much?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84784"/>
            <a:ext cx="74168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1.How ………. mangoes are there?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60C3E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How ………. sugar is there in the cake?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How ………. eggs are there?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B727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How ………. bananas are there on the </a:t>
            </a:r>
            <a:r>
              <a:rPr lang="en-US" sz="3200" b="1" dirty="0" smtClean="0">
                <a:ln w="1905"/>
                <a:solidFill>
                  <a:srgbClr val="B727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table?</a:t>
            </a:r>
            <a:endParaRPr lang="ru-RU" sz="3200" b="1" dirty="0" smtClean="0">
              <a:ln w="1905"/>
              <a:solidFill>
                <a:srgbClr val="B727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How ………. salt is </a:t>
            </a:r>
            <a:endParaRPr lang="ru-RU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shelf?</a:t>
            </a:r>
          </a:p>
          <a:p>
            <a:pPr algn="ctr"/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412776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many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2852936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many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35699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many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916832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much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27156" y="4365104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much</a:t>
            </a:r>
            <a:endParaRPr lang="ru-RU" sz="2800" b="1" dirty="0"/>
          </a:p>
        </p:txBody>
      </p:sp>
      <p:pic>
        <p:nvPicPr>
          <p:cNvPr id="11" name="Picture 2" descr="http://mirgif.com/nadpisi/nado-poduma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86" y="4189694"/>
            <a:ext cx="1893886" cy="1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11760" y="764704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Many/much?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00808"/>
            <a:ext cx="653281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How ………. olive oil is there in the bottle?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How ………. pineapples are there in the box?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How ………. butter is there in the fridge?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How ………. lemons are there on the table?</a:t>
            </a:r>
          </a:p>
          <a:p>
            <a:pPr algn="ctr"/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420888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many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414908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many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556792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much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3284984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much</a:t>
            </a: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2016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beans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mango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butter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flour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pineapple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olive oil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salt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pepper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tomato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69269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ананас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оливковое масло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сахар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бобы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лимон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сливочное масло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кокос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перец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помидор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мука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манго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400" b="1" dirty="0" smtClean="0">
                <a:solidFill>
                  <a:srgbClr val="002060"/>
                </a:solidFill>
              </a:rPr>
              <a:t>соль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2204864"/>
          <a:ext cx="7344816" cy="147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9289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_BodoniOrtoTitul" pitchFamily="18" charset="-52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</a:tr>
              <a:tr h="5447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_BodoniOrtoTitul" pitchFamily="18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4" y="908720"/>
            <a:ext cx="2332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u="sng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KEYS:</a:t>
            </a:r>
            <a:endParaRPr lang="ru-RU" sz="5400" b="1" i="1" u="sng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8_food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Anim-8_food</Template>
  <TotalTime>159</TotalTime>
  <Words>287</Words>
  <Application>Microsoft Office PowerPoint</Application>
  <PresentationFormat>Экран (4:3)</PresentationFormat>
  <Paragraphs>132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Anim-8_food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Lastech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TASTY TREATS</dc:title>
  <dc:creator>KARINKA</dc:creator>
  <dc:description>http://freeppt.ru - Презентации по культуре и искусству. Шаблоны PowerPoint</dc:description>
  <cp:lastModifiedBy>Karina</cp:lastModifiedBy>
  <cp:revision>7</cp:revision>
  <dcterms:created xsi:type="dcterms:W3CDTF">2015-12-03T20:01:59Z</dcterms:created>
  <dcterms:modified xsi:type="dcterms:W3CDTF">2015-12-07T05:41:38Z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