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3" r:id="rId7"/>
    <p:sldId id="265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216888-8C3B-4FB3-9A21-2C3D95B848FA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1E327-A3A1-4440-AA22-FFD25D82D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982704" cy="1472184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Batang" pitchFamily="18" charset="-127"/>
                <a:ea typeface="Batang" pitchFamily="18" charset="-127"/>
              </a:rPr>
              <a:t>Сигналы    светофора</a:t>
            </a:r>
            <a:endParaRPr lang="ru-RU" sz="5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581128"/>
            <a:ext cx="4528592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Синявцева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Е.А.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МБОУ АСОШ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 класс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image008_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924944"/>
            <a:ext cx="3024336" cy="3258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tr_1-e13729372256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4066" y="404664"/>
            <a:ext cx="4363686" cy="3168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Первые правила дорожного движения появились при Петре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1693 году. Они ограничивали скорость движения экипажей, устанавливали где можно останавливаться, а где нельзя.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Петре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стало правосторонним.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48680"/>
            <a:ext cx="4911148" cy="32491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764704"/>
            <a:ext cx="32403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через 129 лет в Москве действовали самые настоящие правила дорожного движения для экипажей, ведь автомобилей тогда ещё не было.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уже тогда на перекрёстках стояли регулировщики.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233574" cy="3168352"/>
          </a:xfrm>
          <a:prstGeom prst="rect">
            <a:avLst/>
          </a:prstGeom>
        </p:spPr>
      </p:pic>
      <p:pic>
        <p:nvPicPr>
          <p:cNvPr id="3" name="Рисунок 2" descr="aacf88d2ec8188ec0ef6bbd1a901d7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212976"/>
            <a:ext cx="4187957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lip_image027_thumb[2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3632274" cy="5085183"/>
          </a:xfrm>
          <a:prstGeom prst="rect">
            <a:avLst/>
          </a:prstGeom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04664"/>
            <a:ext cx="4212208" cy="3150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551723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огда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71703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сейчас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01_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20815"/>
            <a:ext cx="7128792" cy="50371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3265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Какой из вариантов правильный?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900471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2843808" cy="2068224"/>
          </a:xfrm>
          <a:prstGeom prst="rect">
            <a:avLst/>
          </a:prstGeom>
        </p:spPr>
      </p:pic>
      <p:pic>
        <p:nvPicPr>
          <p:cNvPr id="3" name="Рисунок 2" descr="5.17.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077072"/>
            <a:ext cx="2149580" cy="2184251"/>
          </a:xfrm>
          <a:prstGeom prst="rect">
            <a:avLst/>
          </a:prstGeo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132856"/>
            <a:ext cx="2232248" cy="22205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3265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обозначают эти знаки 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626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«Перейди улицу»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- 1 шаг назад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 стоять на месте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 1 шаг вперёд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31640" y="1844824"/>
            <a:ext cx="288032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31640" y="1268760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76470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68144" y="260648"/>
            <a:ext cx="2304256" cy="2304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32656"/>
            <a:ext cx="2016224" cy="20882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868144" y="260648"/>
            <a:ext cx="2304256" cy="2304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84168" y="332656"/>
            <a:ext cx="2016224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12160" y="332656"/>
            <a:ext cx="2123728" cy="21602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40152" y="332656"/>
            <a:ext cx="2160240" cy="21602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12160" y="332656"/>
            <a:ext cx="2016224" cy="20882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12160" y="332656"/>
            <a:ext cx="2088232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0152" y="260648"/>
            <a:ext cx="2232248" cy="22322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40152" y="332656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16fef1c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107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Сигналы    светофора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 Синявцев</dc:creator>
  <cp:lastModifiedBy>Константин Синявцев</cp:lastModifiedBy>
  <cp:revision>16</cp:revision>
  <dcterms:created xsi:type="dcterms:W3CDTF">2015-12-02T16:52:45Z</dcterms:created>
  <dcterms:modified xsi:type="dcterms:W3CDTF">2015-12-14T15:55:15Z</dcterms:modified>
</cp:coreProperties>
</file>