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7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65" r:id="rId19"/>
    <p:sldId id="266" r:id="rId20"/>
    <p:sldId id="275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CCCCFF"/>
    <a:srgbClr val="CC0099"/>
    <a:srgbClr val="FFFFCC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8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2838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31ADC-541F-4795-91AD-B9B0DC2271A9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F44236-4459-4DA1-AE1B-D720EB3967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CC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nfourok.ru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Виды спорта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Выполнила Полякова Д.В</a:t>
            </a:r>
          </a:p>
          <a:p>
            <a:r>
              <a:rPr lang="ru-RU" dirty="0" smtClean="0"/>
              <a:t>Учитель английского языка </a:t>
            </a:r>
          </a:p>
          <a:p>
            <a:r>
              <a:rPr lang="ru-RU" dirty="0" smtClean="0"/>
              <a:t>МАОУ СОШ №110</a:t>
            </a:r>
          </a:p>
          <a:p>
            <a:r>
              <a:rPr lang="ru-RU" dirty="0" smtClean="0"/>
              <a:t>Новокузнецк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</a:rPr>
              <a:t>play badminton</a:t>
            </a:r>
            <a:endParaRPr lang="ru-RU" sz="80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ДИАНА\Downloads\sport_389-1024x6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845" y="1600200"/>
            <a:ext cx="7724310" cy="45259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</a:rPr>
              <a:t>ride a bike</a:t>
            </a:r>
            <a:endParaRPr lang="ru-RU" sz="80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ДИАНА\Downloads\0030-043-Dvizhenie-avtomobilj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289912"/>
            <a:ext cx="6336703" cy="516555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run</a:t>
            </a:r>
            <a:endParaRPr lang="ru-RU" sz="9600" b="1" dirty="0">
              <a:solidFill>
                <a:srgbClr val="FF0000"/>
              </a:solidFill>
              <a:cs typeface="Aharoni" pitchFamily="2" charset="-79"/>
            </a:endParaRPr>
          </a:p>
        </p:txBody>
      </p:sp>
      <p:pic>
        <p:nvPicPr>
          <p:cNvPr id="3074" name="Picture 2" descr="C:\Users\ДИАНА\Downloads\cartoon_kid_runn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366359"/>
            <a:ext cx="5976664" cy="506707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dive</a:t>
            </a:r>
            <a:endParaRPr lang="ru-RU" sz="9600" dirty="0">
              <a:solidFill>
                <a:srgbClr val="FF0000"/>
              </a:solidFill>
              <a:cs typeface="Aharoni" pitchFamily="2" charset="-79"/>
            </a:endParaRPr>
          </a:p>
        </p:txBody>
      </p:sp>
      <p:pic>
        <p:nvPicPr>
          <p:cNvPr id="4098" name="Picture 2" descr="C:\Users\ДИАНА\Downloads\skanirovanie0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340768"/>
            <a:ext cx="5760640" cy="478539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swim</a:t>
            </a:r>
            <a:endParaRPr lang="ru-RU" sz="9600" dirty="0">
              <a:solidFill>
                <a:srgbClr val="FF0000"/>
              </a:solidFill>
              <a:cs typeface="Aharoni" pitchFamily="2" charset="-79"/>
            </a:endParaRPr>
          </a:p>
        </p:txBody>
      </p:sp>
      <p:pic>
        <p:nvPicPr>
          <p:cNvPr id="5122" name="Picture 2" descr="C:\Users\ДИАНА\Downloads\x_f3a871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288471"/>
            <a:ext cx="6120680" cy="483769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</a:rPr>
              <a:t>play basketball</a:t>
            </a:r>
            <a:endParaRPr lang="ru-RU" sz="8000" b="1" dirty="0">
              <a:solidFill>
                <a:srgbClr val="FF0000"/>
              </a:solidFill>
            </a:endParaRPr>
          </a:p>
        </p:txBody>
      </p:sp>
      <p:pic>
        <p:nvPicPr>
          <p:cNvPr id="6147" name="Picture 3" descr="C:\Users\ДИАНА\Downloads\0_1ba9e_72b738c4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</a:rPr>
              <a:t>play volleyball</a:t>
            </a:r>
            <a:endParaRPr lang="ru-RU" sz="8000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ДИАНА\Downloads\0107599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463944"/>
            <a:ext cx="4608512" cy="491738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</a:rPr>
              <a:t>play table tennis</a:t>
            </a:r>
            <a:endParaRPr lang="ru-RU" sz="8000" b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Users\ДИАНА\Downloads\PingPon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340768"/>
            <a:ext cx="5400600" cy="482453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74442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What can we do in winter?</a:t>
            </a:r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  <a:latin typeface="Century Schoolbook" pitchFamily="18" charset="0"/>
              </a:rPr>
              <a:t/>
            </a:r>
            <a:br>
              <a:rPr lang="ru-RU" sz="6000" b="1" dirty="0" smtClean="0">
                <a:solidFill>
                  <a:schemeClr val="accent3">
                    <a:lumMod val="50000"/>
                  </a:schemeClr>
                </a:solidFill>
                <a:latin typeface="Century Schoolbook" pitchFamily="18" charset="0"/>
              </a:rPr>
            </a:br>
            <a:r>
              <a:rPr lang="ru-RU" sz="36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Что мы можем делать зимой? </a:t>
            </a:r>
            <a:r>
              <a:rPr lang="en-US" sz="3100" i="1" dirty="0" smtClean="0"/>
              <a:t/>
            </a:r>
            <a:br>
              <a:rPr lang="en-US" sz="3100" i="1" dirty="0" smtClean="0"/>
            </a:br>
            <a:r>
              <a:rPr lang="ru-RU" sz="3100" i="1" dirty="0" smtClean="0"/>
              <a:t>-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We can …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solidFill>
                  <a:schemeClr val="accent1"/>
                </a:solidFill>
              </a:rPr>
              <a:t>Мы можем…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sz="3100" i="1" dirty="0">
              <a:latin typeface="Century" pitchFamily="18" charset="0"/>
            </a:endParaRPr>
          </a:p>
        </p:txBody>
      </p:sp>
      <p:pic>
        <p:nvPicPr>
          <p:cNvPr id="1026" name="Picture 2" descr="C:\Users\ДИАНА\Downloads\0_7573_3dbfcb53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185592"/>
            <a:ext cx="5472608" cy="367240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3802434"/>
          </a:xfrm>
        </p:spPr>
        <p:txBody>
          <a:bodyPr>
            <a:normAutofit fontScale="90000"/>
          </a:bodyPr>
          <a:lstStyle/>
          <a:p>
            <a:pPr algn="l"/>
            <a:r>
              <a:rPr lang="en-US" sz="6000" b="1" dirty="0" smtClean="0">
                <a:latin typeface="Century Schoolbook" pitchFamily="18" charset="0"/>
              </a:rPr>
              <a:t>-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entury Schoolbook" pitchFamily="18" charset="0"/>
              </a:rPr>
              <a:t>What can we do in summer?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Что мы можем делать летом?</a:t>
            </a:r>
            <a:r>
              <a:rPr lang="en-US" sz="31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31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4900" b="1" dirty="0" smtClean="0">
                <a:solidFill>
                  <a:schemeClr val="accent3">
                    <a:lumMod val="50000"/>
                  </a:schemeClr>
                </a:solidFill>
              </a:rPr>
              <a:t>-</a:t>
            </a:r>
            <a:r>
              <a:rPr lang="en-US" sz="4900" b="1" dirty="0" smtClean="0">
                <a:solidFill>
                  <a:schemeClr val="accent3">
                    <a:lumMod val="50000"/>
                  </a:schemeClr>
                </a:solidFill>
              </a:rPr>
              <a:t>We can…</a:t>
            </a:r>
            <a:br>
              <a:rPr lang="en-US" sz="49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-Мы можем…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sz="3100" dirty="0">
              <a:latin typeface="Century" pitchFamily="18" charset="0"/>
            </a:endParaRPr>
          </a:p>
        </p:txBody>
      </p:sp>
      <p:pic>
        <p:nvPicPr>
          <p:cNvPr id="2050" name="Picture 2" descr="D:\ДОКУМЕНТЫ ДИАНЫ\Мои рисунки\Природа\N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645025"/>
            <a:ext cx="5746896" cy="32129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Ski</a:t>
            </a:r>
            <a:r>
              <a:rPr lang="en-US" sz="9600" dirty="0" smtClean="0">
                <a:latin typeface="Aharoni" pitchFamily="2" charset="-79"/>
                <a:cs typeface="Aharoni" pitchFamily="2" charset="-79"/>
              </a:rPr>
              <a:t> </a:t>
            </a:r>
            <a:endParaRPr lang="ru-RU" sz="9600" b="1" dirty="0">
              <a:solidFill>
                <a:srgbClr val="FF0000"/>
              </a:solidFill>
              <a:latin typeface="Century Schoolbook" pitchFamily="18" charset="0"/>
              <a:cs typeface="Aharoni" pitchFamily="2" charset="-79"/>
            </a:endParaRPr>
          </a:p>
        </p:txBody>
      </p:sp>
      <p:pic>
        <p:nvPicPr>
          <p:cNvPr id="7" name="Содержимое 6" descr="C:\Users\ДИАНА\Downloads\555555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72816"/>
            <a:ext cx="698477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-What can we do any time?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Что мы можем делать в любое время?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-We can….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Мы можем…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074" name="Picture 2" descr="D:\ДОКУМЕНТЫ ДИАНЫ\Мои рисунки\Природа\N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56992"/>
            <a:ext cx="3783616" cy="2837712"/>
          </a:xfrm>
          <a:prstGeom prst="rect">
            <a:avLst/>
          </a:prstGeom>
          <a:noFill/>
        </p:spPr>
      </p:pic>
      <p:pic>
        <p:nvPicPr>
          <p:cNvPr id="3075" name="Picture 3" descr="C:\Users\ДИАНА\Downloads\0_7573_3dbfcb53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356992"/>
            <a:ext cx="3910263" cy="28083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087091" y="3244334"/>
            <a:ext cx="969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hlinkClick r:id="rId4"/>
              </a:rPr>
              <a:t>infourok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Thank you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wV_ne_uN5TJjR51b9SS4B4XXXL4j3HpexhjNOf_P3YmryPKwJ94QGRtDb3Sbc6K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556792"/>
            <a:ext cx="5904656" cy="367240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/>
              <a:t/>
            </a:r>
            <a:br>
              <a:rPr lang="ru-RU" sz="9600" dirty="0" smtClean="0"/>
            </a:br>
            <a:r>
              <a:rPr lang="en-US" sz="9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toboggan</a:t>
            </a:r>
            <a:r>
              <a:rPr lang="ru-RU" sz="9600" dirty="0" smtClean="0">
                <a:solidFill>
                  <a:srgbClr val="FF0000"/>
                </a:solidFill>
                <a:cs typeface="Aharoni" pitchFamily="2" charset="-79"/>
              </a:rPr>
              <a:t/>
            </a:r>
            <a:br>
              <a:rPr lang="ru-RU" sz="9600" dirty="0" smtClean="0">
                <a:solidFill>
                  <a:srgbClr val="FF0000"/>
                </a:solidFill>
                <a:cs typeface="Aharoni" pitchFamily="2" charset="-79"/>
              </a:rPr>
            </a:br>
            <a:endParaRPr lang="ru-RU" sz="9600" b="1" dirty="0">
              <a:solidFill>
                <a:srgbClr val="FF0000"/>
              </a:solidFill>
              <a:latin typeface="Century Schoolbook" pitchFamily="18" charset="0"/>
              <a:cs typeface="Aharoni" pitchFamily="2" charset="-79"/>
            </a:endParaRPr>
          </a:p>
        </p:txBody>
      </p:sp>
      <p:pic>
        <p:nvPicPr>
          <p:cNvPr id="6" name="Содержимое 5" descr="C:\Users\ДИАНА\Downloads\sanki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556792"/>
            <a:ext cx="432048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+mn-lt"/>
                <a:cs typeface="Aharoni" pitchFamily="2" charset="-79"/>
              </a:rPr>
              <a:t>play snowballs</a:t>
            </a:r>
            <a:endParaRPr lang="ru-RU" sz="9600" b="1" dirty="0">
              <a:solidFill>
                <a:srgbClr val="FF0000"/>
              </a:solidFill>
              <a:latin typeface="+mn-lt"/>
              <a:cs typeface="Aharoni" pitchFamily="2" charset="-79"/>
            </a:endParaRPr>
          </a:p>
        </p:txBody>
      </p:sp>
      <p:pic>
        <p:nvPicPr>
          <p:cNvPr id="6" name="Содержимое 5" descr="C:\Users\ДИАНА\Downloads\5cb7be715288335b1c79b4f0b4e499ad_7809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600200"/>
            <a:ext cx="4104456" cy="49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/>
              <a:t/>
            </a:r>
            <a:br>
              <a:rPr lang="ru-RU" sz="9600" dirty="0" smtClean="0"/>
            </a:br>
            <a:r>
              <a:rPr lang="ru-RU" sz="9600" dirty="0" smtClean="0"/>
              <a:t/>
            </a:r>
            <a:br>
              <a:rPr lang="ru-RU" sz="9600" dirty="0" smtClean="0"/>
            </a:br>
            <a:r>
              <a:rPr lang="en-US" sz="8000" b="1" dirty="0" smtClean="0">
                <a:solidFill>
                  <a:srgbClr val="FF0000"/>
                </a:solidFill>
              </a:rPr>
              <a:t>make a           snowman</a:t>
            </a:r>
            <a:r>
              <a:rPr lang="ru-RU" sz="8000" dirty="0" smtClean="0"/>
              <a:t/>
            </a:r>
            <a:br>
              <a:rPr lang="ru-RU" sz="8000" dirty="0" smtClean="0"/>
            </a:br>
            <a:endParaRPr lang="ru-RU" sz="8000" b="1" dirty="0">
              <a:solidFill>
                <a:srgbClr val="FF0000"/>
              </a:solidFill>
              <a:latin typeface="Century Schoolbook" pitchFamily="18" charset="0"/>
            </a:endParaRPr>
          </a:p>
        </p:txBody>
      </p:sp>
      <p:pic>
        <p:nvPicPr>
          <p:cNvPr id="6" name="Содержимое 5" descr="C:\Users\ДИАНА\Downloads\3132165e67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708920"/>
            <a:ext cx="669674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play hockey</a:t>
            </a:r>
            <a:endParaRPr lang="ru-RU" sz="9600" b="1" dirty="0">
              <a:solidFill>
                <a:srgbClr val="FF0000"/>
              </a:solidFill>
              <a:latin typeface="Century Schoolbook" pitchFamily="18" charset="0"/>
              <a:cs typeface="Aharoni" pitchFamily="2" charset="-79"/>
            </a:endParaRPr>
          </a:p>
        </p:txBody>
      </p:sp>
      <p:pic>
        <p:nvPicPr>
          <p:cNvPr id="6" name="Содержимое 5" descr="C:\Users\ДИАНА\Downloads\f5ad9e7462b52cab27df885a70476e9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56792"/>
            <a:ext cx="669674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skate</a:t>
            </a:r>
            <a:endParaRPr lang="ru-RU" sz="9600" b="1" dirty="0">
              <a:solidFill>
                <a:srgbClr val="FF0000"/>
              </a:solidFill>
              <a:latin typeface="Century Schoolbook" pitchFamily="18" charset="0"/>
              <a:cs typeface="Aharoni" pitchFamily="2" charset="-79"/>
            </a:endParaRPr>
          </a:p>
        </p:txBody>
      </p:sp>
      <p:pic>
        <p:nvPicPr>
          <p:cNvPr id="6" name="Содержимое 5" descr="C:\Users\ДИАНА\Downloads\x_64b815e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00808"/>
            <a:ext cx="619268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jump</a:t>
            </a:r>
            <a:endParaRPr lang="ru-RU" sz="9600" b="1" dirty="0">
              <a:solidFill>
                <a:srgbClr val="FF0000"/>
              </a:solidFill>
              <a:latin typeface="Century Schoolbook" pitchFamily="18" charset="0"/>
              <a:cs typeface="Aharoni" pitchFamily="2" charset="-79"/>
            </a:endParaRPr>
          </a:p>
        </p:txBody>
      </p:sp>
      <p:pic>
        <p:nvPicPr>
          <p:cNvPr id="6" name="Содержимое 5" descr="C:\Users\ДИАНА\Downloads\x_a9965ce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00808"/>
            <a:ext cx="698477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Century Schoolbook" pitchFamily="18" charset="0"/>
              </a:rPr>
              <a:t>play football</a:t>
            </a:r>
            <a:endParaRPr lang="ru-RU" sz="9600" b="1" dirty="0">
              <a:solidFill>
                <a:srgbClr val="FF0000"/>
              </a:solidFill>
              <a:latin typeface="Century Schoolbook" pitchFamily="18" charset="0"/>
            </a:endParaRPr>
          </a:p>
        </p:txBody>
      </p:sp>
      <p:pic>
        <p:nvPicPr>
          <p:cNvPr id="6" name="Содержимое 5" descr="C:\Users\ДИАНА\Downloads\original_ep4l-0004-006-malchik-igraet-v-futbolpng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72816"/>
            <a:ext cx="655272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56</Words>
  <Application>Microsoft Office PowerPoint</Application>
  <PresentationFormat>Экран (4:3)</PresentationFormat>
  <Paragraphs>26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Виды спорта </vt:lpstr>
      <vt:lpstr>Ski </vt:lpstr>
      <vt:lpstr> toboggan </vt:lpstr>
      <vt:lpstr>play snowballs</vt:lpstr>
      <vt:lpstr>  make a           snowman </vt:lpstr>
      <vt:lpstr>play hockey</vt:lpstr>
      <vt:lpstr>skate</vt:lpstr>
      <vt:lpstr>jump</vt:lpstr>
      <vt:lpstr>play football</vt:lpstr>
      <vt:lpstr>play badminton</vt:lpstr>
      <vt:lpstr>ride a bike</vt:lpstr>
      <vt:lpstr>run</vt:lpstr>
      <vt:lpstr>dive</vt:lpstr>
      <vt:lpstr>swim</vt:lpstr>
      <vt:lpstr>play basketball</vt:lpstr>
      <vt:lpstr>play volleyball</vt:lpstr>
      <vt:lpstr>play table tennis</vt:lpstr>
      <vt:lpstr>-What can we do in winter? Что мы можем делать зимой?  -We can … Мы можем… </vt:lpstr>
      <vt:lpstr>- What can we do in summer? Что мы можем делать летом? -We can… -Мы можем… </vt:lpstr>
      <vt:lpstr>   -What can we do any time? Что мы можем делать в любое время? -We can…. Мы можем…</vt:lpstr>
      <vt:lpstr>Thank you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fish</dc:title>
  <dc:creator>User</dc:creator>
  <cp:lastModifiedBy>Полякова Диана</cp:lastModifiedBy>
  <cp:revision>13</cp:revision>
  <dcterms:created xsi:type="dcterms:W3CDTF">2010-10-10T18:21:07Z</dcterms:created>
  <dcterms:modified xsi:type="dcterms:W3CDTF">2015-12-13T07:57:41Z</dcterms:modified>
</cp:coreProperties>
</file>