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йсбер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32656" y="0"/>
            <a:ext cx="116237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7015" y="1772816"/>
          <a:ext cx="8856985" cy="1512168"/>
        </p:xfrm>
        <a:graphic>
          <a:graphicData uri="http://schemas.openxmlformats.org/drawingml/2006/table">
            <a:tbl>
              <a:tblPr/>
              <a:tblGrid>
                <a:gridCol w="3028094"/>
                <a:gridCol w="3243188"/>
                <a:gridCol w="2585703"/>
              </a:tblGrid>
              <a:tr h="1512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 100 Р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5</a:t>
                      </a:r>
                      <a:r>
                        <a:rPr lang="ru-RU" sz="4000" b="1" baseline="30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4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НИЦА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 3 СА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844824"/>
          <a:ext cx="8964488" cy="1884020"/>
        </p:xfrm>
        <a:graphic>
          <a:graphicData uri="http://schemas.openxmlformats.org/drawingml/2006/table">
            <a:tbl>
              <a:tblPr/>
              <a:tblGrid>
                <a:gridCol w="3064848"/>
                <a:gridCol w="3282553"/>
                <a:gridCol w="2617087"/>
              </a:tblGrid>
              <a:tr h="1884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3 ЖИ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 100 Л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ПА </a:t>
                      </a:r>
                      <a:r>
                        <a:rPr lang="ru-RU" sz="4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ОТ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2492896"/>
          <a:ext cx="9144000" cy="13411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 .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2 Л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ЛИЦА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т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27932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916832"/>
            <a:ext cx="4968552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092280" y="1916832"/>
            <a:ext cx="2051720" cy="266429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2123728" y="1916832"/>
            <a:ext cx="5040560" cy="266429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251520" y="1916832"/>
            <a:ext cx="1872208" cy="2664296"/>
          </a:xfrm>
          <a:custGeom>
            <a:avLst/>
            <a:gdLst>
              <a:gd name="connsiteX0" fmla="*/ 0 w 1872208"/>
              <a:gd name="connsiteY0" fmla="*/ 2664296 h 2664296"/>
              <a:gd name="connsiteX1" fmla="*/ 0 w 1872208"/>
              <a:gd name="connsiteY1" fmla="*/ 0 h 2664296"/>
              <a:gd name="connsiteX2" fmla="*/ 1872208 w 1872208"/>
              <a:gd name="connsiteY2" fmla="*/ 2664296 h 2664296"/>
              <a:gd name="connsiteX3" fmla="*/ 0 w 1872208"/>
              <a:gd name="connsiteY3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2208" h="2664296">
                <a:moveTo>
                  <a:pt x="0" y="2664296"/>
                </a:moveTo>
                <a:lnTo>
                  <a:pt x="0" y="0"/>
                </a:lnTo>
                <a:lnTo>
                  <a:pt x="1872208" y="2664296"/>
                </a:lnTo>
                <a:lnTo>
                  <a:pt x="0" y="266429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6" idx="0"/>
            <a:endCxn id="8" idx="0"/>
          </p:cNvCxnSpPr>
          <p:nvPr/>
        </p:nvCxnSpPr>
        <p:spPr>
          <a:xfrm flipH="1">
            <a:off x="2123728" y="1916832"/>
            <a:ext cx="496855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тров зна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908720"/>
            <a:ext cx="71887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Остров Знаний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ке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9468544" cy="7101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505072" y="404664"/>
            <a:ext cx="96490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Математический океан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аб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30679"/>
            <a:ext cx="9144000" cy="7188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ра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Три пирата делили монеты, всего было 256 монет, первый пират забрал 95 монет, а второй на 36 монет больше, третий неизвестно. Сколько монет было у каждого пирата?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288032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 пират- 95 монет</a:t>
            </a:r>
            <a:br>
              <a:rPr lang="ru-RU" sz="6000" dirty="0" smtClean="0"/>
            </a:br>
            <a:r>
              <a:rPr lang="ru-RU" sz="6000" dirty="0" smtClean="0"/>
              <a:t>2 пират- 131 монету</a:t>
            </a:r>
            <a:br>
              <a:rPr lang="ru-RU" sz="6000" dirty="0" smtClean="0"/>
            </a:br>
            <a:r>
              <a:rPr lang="ru-RU" sz="6000" dirty="0" smtClean="0"/>
              <a:t>3 пират- 30 монет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/>
              <a:t>В </a:t>
            </a:r>
            <a:r>
              <a:rPr lang="ru-RU" sz="4800" dirty="0" smtClean="0"/>
              <a:t>плаванье отправилось 24 мальчика, а девочек на 14 меньше, чем мальчиков. Сколько всего детей отправилось в плаванье 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приготовления обеда для экипажа корабля повару понадобилось 24 кг картошки, свеклы на 5 меньше, а лука на 7 меньше, чем свеклы. Сколько килограмм лука потратил повар?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120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Три пирата делили монеты, всего было 256 монет, первый пират забрал 95 монет, а второй на 36 монет больше, третий неизвестно. Сколько монет было у каждого пирата? </vt:lpstr>
      <vt:lpstr>1 пират- 95 монет 2 пират- 131 монету 3 пират- 30 монет</vt:lpstr>
      <vt:lpstr>В плаванье отправилось 24 мальчика, а девочек на 14 меньше, чем мальчиков. Сколько всего детей отправилось в плаванье ?</vt:lpstr>
      <vt:lpstr>Для приготовления обеда для экипажа корабля повару понадобилось 24 кг картошки, свеклы на 5 меньше, а лука на 7 меньше, чем свеклы. Сколько килограмм лука потратил повар?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TeKilla_Boom</dc:creator>
  <cp:lastModifiedBy>Teacher</cp:lastModifiedBy>
  <cp:revision>10</cp:revision>
  <dcterms:created xsi:type="dcterms:W3CDTF">2015-04-22T08:37:22Z</dcterms:created>
  <dcterms:modified xsi:type="dcterms:W3CDTF">2015-09-23T05:24:03Z</dcterms:modified>
</cp:coreProperties>
</file>