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3" r:id="rId4"/>
    <p:sldId id="264" r:id="rId5"/>
    <p:sldId id="265" r:id="rId6"/>
    <p:sldId id="256" r:id="rId7"/>
    <p:sldId id="259" r:id="rId8"/>
    <p:sldId id="266" r:id="rId9"/>
    <p:sldId id="268" r:id="rId10"/>
    <p:sldId id="267" r:id="rId11"/>
    <p:sldId id="269" r:id="rId12"/>
    <p:sldId id="261" r:id="rId13"/>
    <p:sldId id="25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ezhika.ru/mamaladushka/wp-content/uploads/781.jpg" TargetMode="External"/><Relationship Id="rId2" Type="http://schemas.openxmlformats.org/officeDocument/2006/relationships/hyperlink" Target="http://www.ljplus.ru/img3/p/l/pleno_de_vida/list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4.pic4you.ru/y2014/08-13/12216/4543947.png" TargetMode="External"/><Relationship Id="rId4" Type="http://schemas.openxmlformats.org/officeDocument/2006/relationships/hyperlink" Target="http://s4.pic4you.ru/y2014/08-13/12216/4543944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84" y="2071678"/>
            <a:ext cx="4662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 Добрый         день</a:t>
            </a:r>
            <a:endParaRPr lang="ru-RU" sz="6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2060"/>
                </a:solidFill>
              </a:rPr>
              <a:t>Фермер вырастил 500кг картофеля на продажу. На ближнем рынке цена 1кг картофеля 20 рублей. А на рынке в районном центре 25рублей.Но доставка в районный центр обойдётся фермеру в 1000 рублей. Где выгоднее фермеру продать картофель?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306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3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rgbClr val="FF0000"/>
                </a:solidFill>
              </a:rPr>
              <a:t>Таня печатает одну страницу за 15 минут, а Света –за 20 минут. Кто работает быстрее: Таня или Света? Сколько страниц напечатает каждая девочка за 1 час?</a:t>
            </a:r>
          </a:p>
        </p:txBody>
      </p:sp>
    </p:spTree>
    <p:extLst>
      <p:ext uri="{BB962C8B-B14F-4D97-AF65-F5344CB8AC3E}">
        <p14:creationId xmlns:p14="http://schemas.microsoft.com/office/powerpoint/2010/main" val="3318485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Решите задачу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496944" cy="4929411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002060"/>
                </a:solidFill>
              </a:rPr>
              <a:t>В квартире неисправны два крана холодной воды. На кухне за час набегает 1 литр воды. В ванной вода бежит тонкой струйкой, за сутки может уйти в канализацию 18 литров. Сколько всего литров питьевой воды уйдет за 1 сутки из двух кранов? Сколько стоит эта вода, если 1л стоит 12 </a:t>
            </a:r>
            <a:r>
              <a:rPr lang="ru-RU" sz="4000" dirty="0" err="1">
                <a:solidFill>
                  <a:srgbClr val="002060"/>
                </a:solidFill>
              </a:rPr>
              <a:t>руб</a:t>
            </a:r>
            <a:r>
              <a:rPr lang="ru-RU" sz="4000" dirty="0">
                <a:solidFill>
                  <a:srgbClr val="00206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9423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Интернет-ресурсы: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hlinkClick r:id="rId2"/>
              </a:rPr>
              <a:t>http://www.ljplus.ru/img3/p/l/pleno_de_vida/list2.JPG</a:t>
            </a:r>
            <a:r>
              <a:rPr lang="ru-RU" sz="2000" dirty="0" smtClean="0"/>
              <a:t> -фон</a:t>
            </a:r>
          </a:p>
          <a:p>
            <a:r>
              <a:rPr lang="en-US" sz="2000" dirty="0" smtClean="0">
                <a:hlinkClick r:id="rId3"/>
              </a:rPr>
              <a:t>http://www.3ezhika.ru/mamaladushka/wp-content/uploads/781.jpg</a:t>
            </a:r>
            <a:r>
              <a:rPr lang="ru-RU" sz="2000" dirty="0" smtClean="0"/>
              <a:t> -клипарт</a:t>
            </a:r>
          </a:p>
          <a:p>
            <a:r>
              <a:rPr lang="en-US" sz="2000" dirty="0" smtClean="0">
                <a:hlinkClick r:id="rId4"/>
              </a:rPr>
              <a:t>http://s4.pic4you.ru/y2014/08-1</a:t>
            </a:r>
            <a:endParaRPr lang="ru-RU" sz="2000" dirty="0" smtClean="0">
              <a:hlinkClick r:id="rId4"/>
            </a:endParaRPr>
          </a:p>
          <a:p>
            <a:r>
              <a:rPr lang="en-US" sz="2000" dirty="0" smtClean="0">
                <a:hlinkClick r:id="rId4"/>
              </a:rPr>
              <a:t>3/12216/4543944.png</a:t>
            </a:r>
            <a:r>
              <a:rPr lang="ru-RU" sz="2000" dirty="0" smtClean="0"/>
              <a:t> –мальчик</a:t>
            </a:r>
          </a:p>
          <a:p>
            <a:r>
              <a:rPr lang="en-US" sz="2000" dirty="0" smtClean="0">
                <a:hlinkClick r:id="rId5"/>
              </a:rPr>
              <a:t>http://s4.pic4you.ru/y2014/08-13/12216/4543947.png</a:t>
            </a:r>
            <a:r>
              <a:rPr lang="ru-RU" sz="2000" dirty="0" smtClean="0"/>
              <a:t> -девочка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Решите примеры: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0070C0"/>
                </a:solidFill>
              </a:rPr>
              <a:t>120:3</a:t>
            </a:r>
          </a:p>
          <a:p>
            <a:r>
              <a:rPr lang="ru-RU" sz="4400" dirty="0" smtClean="0">
                <a:solidFill>
                  <a:srgbClr val="0070C0"/>
                </a:solidFill>
              </a:rPr>
              <a:t>45:(</a:t>
            </a:r>
            <a:r>
              <a:rPr lang="ru-RU" sz="4400" dirty="0" smtClean="0">
                <a:solidFill>
                  <a:srgbClr val="0070C0"/>
                </a:solidFill>
              </a:rPr>
              <a:t>40-35)</a:t>
            </a:r>
            <a:endParaRPr lang="ru-RU" sz="4400" dirty="0" smtClean="0">
              <a:solidFill>
                <a:srgbClr val="0070C0"/>
              </a:solidFill>
            </a:endParaRPr>
          </a:p>
          <a:p>
            <a:r>
              <a:rPr lang="ru-RU" sz="4400" dirty="0" smtClean="0">
                <a:solidFill>
                  <a:srgbClr val="0070C0"/>
                </a:solidFill>
              </a:rPr>
              <a:t>53+48:2</a:t>
            </a:r>
            <a:endParaRPr lang="ru-RU" sz="4400" dirty="0" smtClean="0">
              <a:solidFill>
                <a:srgbClr val="0070C0"/>
              </a:solidFill>
            </a:endParaRPr>
          </a:p>
          <a:p>
            <a:r>
              <a:rPr lang="ru-RU" sz="4400" dirty="0" smtClean="0">
                <a:solidFill>
                  <a:srgbClr val="0070C0"/>
                </a:solidFill>
              </a:rPr>
              <a:t>0</a:t>
            </a:r>
            <a:r>
              <a:rPr lang="ru-RU" sz="4400" dirty="0" smtClean="0">
                <a:solidFill>
                  <a:srgbClr val="0070C0"/>
                </a:solidFill>
              </a:rPr>
              <a:t>х17</a:t>
            </a:r>
            <a:endParaRPr lang="ru-RU" sz="4400" dirty="0" smtClean="0">
              <a:solidFill>
                <a:srgbClr val="0070C0"/>
              </a:solidFill>
            </a:endParaRPr>
          </a:p>
          <a:p>
            <a:r>
              <a:rPr lang="ru-RU" sz="4400" dirty="0" smtClean="0">
                <a:solidFill>
                  <a:srgbClr val="0070C0"/>
                </a:solidFill>
              </a:rPr>
              <a:t>6х7:2</a:t>
            </a:r>
            <a:endParaRPr lang="ru-RU" sz="4400" dirty="0" smtClean="0">
              <a:solidFill>
                <a:srgbClr val="0070C0"/>
              </a:solidFill>
            </a:endParaRPr>
          </a:p>
          <a:p>
            <a:r>
              <a:rPr lang="ru-RU" sz="4400" dirty="0" smtClean="0">
                <a:solidFill>
                  <a:srgbClr val="0070C0"/>
                </a:solidFill>
              </a:rPr>
              <a:t>27:3х9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83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Проверьте: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120:3=40</a:t>
            </a:r>
            <a:endParaRPr lang="ru-RU" sz="4400" dirty="0">
              <a:solidFill>
                <a:srgbClr val="002060"/>
              </a:solidFill>
            </a:endParaRPr>
          </a:p>
          <a:p>
            <a:r>
              <a:rPr lang="ru-RU" sz="4400" dirty="0">
                <a:solidFill>
                  <a:srgbClr val="002060"/>
                </a:solidFill>
              </a:rPr>
              <a:t>45:(</a:t>
            </a:r>
            <a:r>
              <a:rPr lang="ru-RU" sz="4400" dirty="0" smtClean="0">
                <a:solidFill>
                  <a:srgbClr val="002060"/>
                </a:solidFill>
              </a:rPr>
              <a:t>40-35)=</a:t>
            </a:r>
            <a:r>
              <a:rPr lang="ru-RU" sz="4400" dirty="0">
                <a:solidFill>
                  <a:srgbClr val="002060"/>
                </a:solidFill>
              </a:rPr>
              <a:t>9</a:t>
            </a:r>
            <a:endParaRPr lang="ru-RU" sz="4400" dirty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53+48:2=77</a:t>
            </a:r>
            <a:endParaRPr lang="ru-RU" sz="4400" dirty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0</a:t>
            </a:r>
            <a:r>
              <a:rPr lang="ru-RU" sz="4400" dirty="0" smtClean="0">
                <a:solidFill>
                  <a:srgbClr val="002060"/>
                </a:solidFill>
              </a:rPr>
              <a:t>х17=0</a:t>
            </a:r>
            <a:endParaRPr lang="ru-RU" sz="4400" dirty="0">
              <a:solidFill>
                <a:srgbClr val="002060"/>
              </a:solidFill>
            </a:endParaRPr>
          </a:p>
          <a:p>
            <a:r>
              <a:rPr lang="ru-RU" sz="4400" smtClean="0">
                <a:solidFill>
                  <a:srgbClr val="002060"/>
                </a:solidFill>
              </a:rPr>
              <a:t>6х7:2=21</a:t>
            </a:r>
            <a:endParaRPr lang="ru-RU" sz="4400" dirty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27:3х9=81</a:t>
            </a:r>
            <a:endParaRPr lang="ru-RU" sz="44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053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Кто выполнил большую работу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421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Пословицы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rgbClr val="002060"/>
                </a:solidFill>
              </a:rPr>
              <a:t>Труд кормит, а лень портит.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Без труда не вытащишь и рыбку из пруда</a:t>
            </a:r>
            <a:r>
              <a:rPr lang="ru-RU" sz="4400" dirty="0">
                <a:solidFill>
                  <a:srgbClr val="002060"/>
                </a:solidFill>
              </a:rPr>
              <a:t>.</a:t>
            </a:r>
          </a:p>
          <a:p>
            <a:r>
              <a:rPr lang="ru-RU" sz="4400" dirty="0">
                <a:solidFill>
                  <a:srgbClr val="002060"/>
                </a:solidFill>
              </a:rPr>
              <a:t>Земля славится плодами, человек делами.</a:t>
            </a:r>
          </a:p>
          <a:p>
            <a:r>
              <a:rPr lang="ru-RU" sz="4400" dirty="0">
                <a:solidFill>
                  <a:srgbClr val="002060"/>
                </a:solidFill>
              </a:rPr>
              <a:t>Кончил дело, гуляй смело.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599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Решите задачу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solidFill>
                  <a:srgbClr val="002060"/>
                </a:solidFill>
              </a:rPr>
              <a:t>Вале и Гале было поручено сделать флажки для ёлки. Валя сделала за 2 часа 40 флажков, а Галя за 3 часа — 45 флажков. Кто из них работает быстрее?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40: 2 = 20 (</a:t>
            </a:r>
            <a:r>
              <a:rPr lang="ru-RU" dirty="0" err="1"/>
              <a:t>фл</a:t>
            </a:r>
            <a:r>
              <a:rPr lang="ru-RU" dirty="0"/>
              <a:t>.)</a:t>
            </a:r>
          </a:p>
          <a:p>
            <a:endParaRPr lang="ru-RU" dirty="0" smtClean="0"/>
          </a:p>
          <a:p>
            <a:r>
              <a:rPr lang="ru-RU" dirty="0"/>
              <a:t>45 : 3 = 15 (</a:t>
            </a:r>
            <a:r>
              <a:rPr lang="ru-RU" dirty="0" err="1"/>
              <a:t>фл</a:t>
            </a:r>
            <a:r>
              <a:rPr lang="ru-RU" dirty="0"/>
              <a:t>.)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04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Кузнец за 1 день выкует 12 подков, а подмастерье только 7 подков.(он ещё  только учится). Сколько подков смогут выковать мастер и подмастерье вместе за 5 рабочих дней?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150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ru-RU" sz="4000" dirty="0">
                <a:solidFill>
                  <a:srgbClr val="C00000"/>
                </a:solidFill>
              </a:rPr>
              <a:t>Миша прополол до обеда 6 грядок, а после обеда на 2 грядки больше. Маша прополола до обеда 5 грядок, а после обеда в 2 раза больше.  Кто  из детей за весь день выполнил большую работу, если все грядки одинаковые?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7282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346</Words>
  <Application>Microsoft Office PowerPoint</Application>
  <PresentationFormat>Экран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Решите примеры:</vt:lpstr>
      <vt:lpstr>Проверьте:</vt:lpstr>
      <vt:lpstr>Тема урока</vt:lpstr>
      <vt:lpstr>Пословицы</vt:lpstr>
      <vt:lpstr>Решите задачу</vt:lpstr>
      <vt:lpstr>решение</vt:lpstr>
      <vt:lpstr>Презентация PowerPoint</vt:lpstr>
      <vt:lpstr>Презентация PowerPoint</vt:lpstr>
      <vt:lpstr>Презентация PowerPoint</vt:lpstr>
      <vt:lpstr>задача</vt:lpstr>
      <vt:lpstr>Решите задачу</vt:lpstr>
      <vt:lpstr>Интернет-ресурсы: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школа</cp:lastModifiedBy>
  <cp:revision>12</cp:revision>
  <dcterms:created xsi:type="dcterms:W3CDTF">2014-12-29T13:03:16Z</dcterms:created>
  <dcterms:modified xsi:type="dcterms:W3CDTF">2015-12-10T04:21:24Z</dcterms:modified>
</cp:coreProperties>
</file>