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3C2B-0600-45B9-B6D4-0EB25FC494F6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F356-4468-49E9-B287-D7AD0F4FD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66"/>
            <a:ext cx="7406640" cy="60722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растения\13143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0" y="-857250"/>
            <a:ext cx="13716000" cy="857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53983"/>
            <a:ext cx="45720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«Хоть ты смейся, хоть ты плач,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могу решать задач.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не знаю, как считать,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 чего их начинать.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Помогите, объясните,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Научите, запишите.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Меня же угадай-ка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Зовут меня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</a:rPr>
              <a:t>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9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4286265" cy="68580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2066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ПОЧЕМУ У МЕНЯ НИЧЕГО НЕ ПОЛУЧАЕТСЯ?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>
            <a:normAutofit fontScale="90000"/>
          </a:bodyPr>
          <a:lstStyle/>
          <a:p>
            <a:pPr algn="l"/>
            <a:r>
              <a:rPr lang="ru-RU" sz="6600" b="1" dirty="0" smtClean="0">
                <a:solidFill>
                  <a:srgbClr val="FF0000"/>
                </a:solidFill>
              </a:rPr>
              <a:t>Тема: </a:t>
            </a:r>
            <a:r>
              <a:rPr lang="ru-RU" sz="6600" dirty="0" smtClean="0">
                <a:solidFill>
                  <a:srgbClr val="FF0000"/>
                </a:solidFill>
              </a:rPr>
              <a:t>Решение задач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8358214" cy="5072098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</a:rPr>
              <a:t>Цель: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 учиться кратко записывать задачу;</a:t>
            </a:r>
            <a:endParaRPr lang="ru-RU" sz="4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 учиться правильно определять действие;</a:t>
            </a:r>
            <a:endParaRPr lang="ru-RU" sz="4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l"/>
            <a:r>
              <a:rPr lang="ru-RU" sz="4000" dirty="0" smtClean="0">
                <a:solidFill>
                  <a:srgbClr val="FF0000"/>
                </a:solidFill>
                <a:latin typeface="Times New Roman"/>
                <a:ea typeface="Calibri"/>
              </a:rPr>
              <a:t>- учиться формулировать ответ.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8424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саду росло 6 яблонь, а груш на 4 больше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Мама вырастила 5 кустов белых роз и 10 кустов красных. Сколько всего кустов роз вырастила мама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первой яблони сорвали 10 яблок, а со второй меньше. Сколько яблок сорвали со второй яблони.?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786842" cy="29718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sz="4800" dirty="0" smtClean="0">
                <a:solidFill>
                  <a:srgbClr val="FF0000"/>
                </a:solidFill>
              </a:rPr>
              <a:t>34 – 4 = 30 ( гр.)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Ответ: осталось 30 груш.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Безымянный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Домашнее задание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7154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Составить обратные задачи  к последнему заданию + вопрос суждения к результату задачи.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neznayka-b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5614416" cy="685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 rot="17112324">
            <a:off x="2335067" y="4938762"/>
            <a:ext cx="2641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СПАСИБО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148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Тема: Решение задач</vt:lpstr>
      <vt:lpstr>Слайд 5</vt:lpstr>
      <vt:lpstr>Слайд 6</vt:lpstr>
      <vt:lpstr>Домашнее задание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42</cp:revision>
  <dcterms:created xsi:type="dcterms:W3CDTF">2015-10-02T08:49:57Z</dcterms:created>
  <dcterms:modified xsi:type="dcterms:W3CDTF">2015-10-05T11:18:29Z</dcterms:modified>
</cp:coreProperties>
</file>