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6F7F7-17AB-4326-ABBF-7413483F5AAC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DDBC-5C57-4C61-BC80-B3AD56EA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2%D1%80%D0%BE%D0%B8%D1%86%D0%BA%D0%BE-%D0%9F%D0%B5%D1%87%D0%BE%D1%80%D1%81%D0%BA%D0%B8%D0%B9_%D1%80%D0%B0%D0%B9%D0%BE%D0%BD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Байкал летом</a:t>
            </a:r>
            <a:endParaRPr lang="ru-RU" dirty="0"/>
          </a:p>
        </p:txBody>
      </p:sp>
      <p:pic>
        <p:nvPicPr>
          <p:cNvPr id="4" name="Содержимое 3" descr="7403833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b="1" dirty="0" err="1" smtClean="0"/>
              <a:t>Маньпупунёр</a:t>
            </a:r>
            <a:r>
              <a:rPr lang="ru-RU" sz="2800" dirty="0" smtClean="0"/>
              <a:t>, или </a:t>
            </a:r>
            <a:r>
              <a:rPr lang="ru-RU" sz="2800" b="1" dirty="0" smtClean="0"/>
              <a:t>Столбы́ </a:t>
            </a:r>
            <a:r>
              <a:rPr lang="ru-RU" sz="2800" b="1" dirty="0" err="1" smtClean="0"/>
              <a:t>выве́тривания</a:t>
            </a:r>
            <a:r>
              <a:rPr lang="ru-RU" sz="2800" dirty="0" smtClean="0"/>
              <a:t> (мансийские </a:t>
            </a:r>
            <a:r>
              <a:rPr lang="ru-RU" sz="2800" dirty="0" err="1" smtClean="0"/>
              <a:t>болваны</a:t>
            </a:r>
            <a:r>
              <a:rPr lang="ru-RU" sz="2800" dirty="0" smtClean="0"/>
              <a:t>)-географический памятник в Республике Коми </a:t>
            </a:r>
            <a:r>
              <a:rPr lang="ru-RU" sz="2800" dirty="0" err="1" smtClean="0"/>
              <a:t>Росиии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-Находится на территории заповедника и с языка манси переводится ,как  «малая гора идолов».</a:t>
            </a:r>
          </a:p>
          <a:p>
            <a:pPr>
              <a:buFontTx/>
              <a:buChar char="-"/>
            </a:pPr>
            <a:r>
              <a:rPr lang="ru-RU" sz="2800" dirty="0" smtClean="0"/>
              <a:t>Около 200 миллионов лет назад на месте каменных столбов были высокие горы.</a:t>
            </a:r>
          </a:p>
          <a:p>
            <a:pPr>
              <a:buFontTx/>
              <a:buChar char="-"/>
            </a:pPr>
            <a:r>
              <a:rPr lang="ru-RU" sz="2800" dirty="0" smtClean="0"/>
              <a:t>Один столб, высотой 34 метра, стоит несколько в стороне от других. Шесть других выстроились в ряд у края обрыва.</a:t>
            </a:r>
          </a:p>
          <a:p>
            <a:r>
              <a:rPr lang="ru-RU" sz="2800" dirty="0" smtClean="0"/>
              <a:t>- Находятся довольно далеко от обитаемых мест. Добраться до столбов могут только подготовленные туристы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  <a:endParaRPr lang="ru-RU" dirty="0" smtClean="0">
              <a:hlinkClick r:id="rId2" tooltip="Троицко-Печорский район"/>
            </a:endParaRPr>
          </a:p>
          <a:p>
            <a:r>
              <a:rPr lang="ru-RU" dirty="0" smtClean="0">
                <a:hlinkClick r:id="rId2" tooltip="Троицко-Печорский район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ery_promo22987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466152_stol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90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548680"/>
            <a:ext cx="7238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МАМАЕВ КУРГАН И СТАТУЯ РОДИНЫ_МАТЕРИ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764704"/>
            <a:ext cx="84833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err="1" smtClean="0"/>
              <a:t>Мама́ев</a:t>
            </a:r>
            <a:r>
              <a:rPr lang="ru-RU" sz="2000" b="1" dirty="0" smtClean="0"/>
              <a:t> курган</a:t>
            </a:r>
            <a:r>
              <a:rPr lang="ru-RU" sz="2000" dirty="0" smtClean="0"/>
              <a:t> — возвышенность на правом берегу реки Волги в центре</a:t>
            </a:r>
          </a:p>
          <a:p>
            <a:r>
              <a:rPr lang="ru-RU" sz="2000" dirty="0" smtClean="0"/>
              <a:t> города Волгограда, где во время Сталинградской битвы</a:t>
            </a:r>
          </a:p>
          <a:p>
            <a:r>
              <a:rPr lang="ru-RU" sz="2000" dirty="0" smtClean="0"/>
              <a:t> происходили ожесточённые бои с сентября 1942 года по январь 1943 года.</a:t>
            </a:r>
          </a:p>
          <a:p>
            <a:pPr>
              <a:buFontTx/>
              <a:buChar char="-"/>
            </a:pPr>
            <a:r>
              <a:rPr lang="ru-RU" sz="2000" dirty="0" smtClean="0"/>
              <a:t>Сегодня Мамаев курган известен в первую очередь памятником-ансамблем «Героям Сталинградской битвы» с главным монументом «Родина-мать зовет!»</a:t>
            </a:r>
          </a:p>
          <a:p>
            <a:pPr>
              <a:buFontTx/>
              <a:buChar char="-"/>
            </a:pPr>
            <a:r>
              <a:rPr lang="ru-RU" sz="2000" dirty="0" smtClean="0"/>
              <a:t>От площади Скорби начинается подъем на вершину кургана к основанию главного монумента — «Родина-мать зовет!». Вдоль серпантина, в холме, перезахоронены останки 34 505 воинов — защитников Сталинграда, а также 37 гранитных надгробий Героев Советского Союза, участников Сталинградской битвы.</a:t>
            </a:r>
          </a:p>
          <a:p>
            <a:pPr>
              <a:buFontTx/>
              <a:buChar char="-"/>
            </a:pPr>
            <a:r>
              <a:rPr lang="ru-RU" sz="2000" dirty="0" smtClean="0"/>
              <a:t>Скульптура «Родина-мать зовет!» является композиционным центром всего ансамбля. Это — женщина, держащая в руке меч, которая стоит в позе призыва к борьбе. Высота статуи 85 м вместе с мечом и 52 м без меча.</a:t>
            </a:r>
          </a:p>
          <a:p>
            <a:pPr>
              <a:buFontTx/>
              <a:buChar char="-"/>
            </a:pPr>
            <a:r>
              <a:rPr lang="ru-RU" sz="2000" dirty="0" smtClean="0"/>
              <a:t>От подножия кургана до его вершины насчитывается 200 — по числу дней Сталинградской битвы — гранитных ступеней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Стены -руины</a:t>
            </a:r>
            <a:endParaRPr lang="ru-RU" dirty="0"/>
          </a:p>
        </p:txBody>
      </p:sp>
      <p:pic>
        <p:nvPicPr>
          <p:cNvPr id="4" name="Содержимое 3" descr="800px-Mamayev_Kurgan_-_w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ВЕЧНЫЙ ОГОНЬ</a:t>
            </a:r>
            <a:endParaRPr lang="ru-RU" dirty="0"/>
          </a:p>
        </p:txBody>
      </p:sp>
      <p:pic>
        <p:nvPicPr>
          <p:cNvPr id="4" name="Содержимое 3" descr="800px-Vechnii_ogon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96752"/>
            <a:ext cx="9144000" cy="566124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ГЕРОЯМ СТАЛИНГРАДСКОЙ БИТВЫ</a:t>
            </a:r>
            <a:endParaRPr lang="ru-RU" dirty="0"/>
          </a:p>
        </p:txBody>
      </p:sp>
      <p:pic>
        <p:nvPicPr>
          <p:cNvPr id="4" name="Содержимое 3" descr="Памятник_на_Мамаевом_курга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4000" cy="544522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«СКОРБЯЩАЯ МАТЬ»</a:t>
            </a:r>
            <a:endParaRPr lang="ru-RU" dirty="0"/>
          </a:p>
        </p:txBody>
      </p:sp>
      <p:pic>
        <p:nvPicPr>
          <p:cNvPr id="4" name="Содержимое 3" descr="Мамаев_Кург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84784"/>
            <a:ext cx="9144000" cy="537321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Обитатели глубин</a:t>
            </a:r>
            <a:endParaRPr lang="ru-RU" dirty="0"/>
          </a:p>
        </p:txBody>
      </p:sp>
      <p:pic>
        <p:nvPicPr>
          <p:cNvPr id="4" name="Содержимое 3" descr="10_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_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44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дна Байкала</a:t>
            </a:r>
            <a:endParaRPr lang="ru-RU" dirty="0"/>
          </a:p>
        </p:txBody>
      </p:sp>
      <p:pic>
        <p:nvPicPr>
          <p:cNvPr id="4" name="Содержимое 3" descr="s_baokal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lgvalley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39753" y="33265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Долина гейзеров на Камчатке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425" y="908720"/>
            <a:ext cx="8545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-Долина Гейзеров расположена на Камчатке.</a:t>
            </a:r>
          </a:p>
          <a:p>
            <a:r>
              <a:rPr lang="ru-RU" sz="2400" dirty="0" smtClean="0"/>
              <a:t>-Гейзер — это кипящий источник, периодически фонтанирующий пароводяной смесью</a:t>
            </a:r>
          </a:p>
          <a:p>
            <a:r>
              <a:rPr lang="ru-RU" sz="2400" dirty="0" smtClean="0"/>
              <a:t>-Это одно из крупнейших гейзерных полей в мире.</a:t>
            </a:r>
          </a:p>
          <a:p>
            <a:r>
              <a:rPr lang="ru-RU" sz="2400" dirty="0" smtClean="0"/>
              <a:t>-Долина гейзеров была открыта в апреле 1941 года.</a:t>
            </a:r>
          </a:p>
          <a:p>
            <a:r>
              <a:rPr lang="ru-RU" sz="2400" dirty="0" smtClean="0"/>
              <a:t>-В настоящее время часть долины засыпана крупным оползнем.</a:t>
            </a:r>
          </a:p>
          <a:p>
            <a:r>
              <a:rPr lang="ru-RU" sz="2400" dirty="0" smtClean="0"/>
              <a:t>-Самостоятельный доступ туристов в Долину гейзеров строго ограничен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НА ДОЛИНУ</a:t>
            </a:r>
            <a:endParaRPr lang="ru-RU" dirty="0"/>
          </a:p>
        </p:txBody>
      </p:sp>
      <p:pic>
        <p:nvPicPr>
          <p:cNvPr id="4" name="Содержимое 3" descr="8fc976727e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3999" cy="64259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ГЕЙЗЕР -ВЕЛИКАН</a:t>
            </a:r>
            <a:endParaRPr lang="ru-RU" dirty="0"/>
          </a:p>
        </p:txBody>
      </p:sp>
      <p:pic>
        <p:nvPicPr>
          <p:cNvPr id="4" name="Содержимое 3" descr="a94d9adcb1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4000" cy="54452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e4f8ce06d6518c44e58092378b40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83768" y="620688"/>
            <a:ext cx="4568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СТОЛБЫ ВЫВЕТРИВАНИЯ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199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Байкал летом</vt:lpstr>
      <vt:lpstr>Обитатели глубин</vt:lpstr>
      <vt:lpstr>Исследование дна Байкала</vt:lpstr>
      <vt:lpstr>Слайд 4</vt:lpstr>
      <vt:lpstr>Слайд 5</vt:lpstr>
      <vt:lpstr>ВИД НА ДОЛИНУ</vt:lpstr>
      <vt:lpstr>ГЕЙЗЕР -ВЕЛИКАН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Стены -руины</vt:lpstr>
      <vt:lpstr>ВЕЧНЫЙ ОГОНЬ</vt:lpstr>
      <vt:lpstr>ПАМЯТНИК ГЕРОЯМ СТАЛИНГРАДСКОЙ БИТВЫ</vt:lpstr>
      <vt:lpstr>ПАМЯТНИК «СКОРБЯЩАЯ МАТЬ»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31</cp:revision>
  <dcterms:created xsi:type="dcterms:W3CDTF">2015-02-26T15:28:05Z</dcterms:created>
  <dcterms:modified xsi:type="dcterms:W3CDTF">2015-12-09T18:16:29Z</dcterms:modified>
</cp:coreProperties>
</file>