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0" r:id="rId4"/>
    <p:sldId id="269" r:id="rId5"/>
    <p:sldId id="262" r:id="rId6"/>
    <p:sldId id="264" r:id="rId7"/>
    <p:sldId id="275" r:id="rId8"/>
    <p:sldId id="272" r:id="rId9"/>
    <p:sldId id="267" r:id="rId10"/>
    <p:sldId id="268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7EFB1-921E-4CC3-AFDE-0F1456082C3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8E3D6D-9047-4C4E-BB98-B0107F80ED10}">
      <dgm:prSet phldrT="[Текст]" custT="1"/>
      <dgm:spPr>
        <a:solidFill>
          <a:schemeClr val="bg2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Эргономические  (удобство и комфорт)</a:t>
          </a:r>
          <a:endParaRPr lang="ru-RU" sz="2800" dirty="0">
            <a:solidFill>
              <a:schemeClr val="tx1"/>
            </a:solidFill>
          </a:endParaRPr>
        </a:p>
      </dgm:t>
    </dgm:pt>
    <dgm:pt modelId="{242C3FB5-1E1E-4D54-B2B5-F711A8422B3B}" type="parTrans" cxnId="{CECC1CFD-7FD6-4F5C-95F9-CE521827E3E8}">
      <dgm:prSet/>
      <dgm:spPr/>
      <dgm:t>
        <a:bodyPr/>
        <a:lstStyle/>
        <a:p>
          <a:endParaRPr lang="ru-RU"/>
        </a:p>
      </dgm:t>
    </dgm:pt>
    <dgm:pt modelId="{9E74BA7F-C784-4FE7-8D3A-3BF014687E3B}" type="sibTrans" cxnId="{CECC1CFD-7FD6-4F5C-95F9-CE521827E3E8}">
      <dgm:prSet/>
      <dgm:spPr/>
      <dgm:t>
        <a:bodyPr/>
        <a:lstStyle/>
        <a:p>
          <a:endParaRPr lang="ru-RU"/>
        </a:p>
      </dgm:t>
    </dgm:pt>
    <dgm:pt modelId="{8AF83374-CB01-40E3-A257-3C61E6105AC9}">
      <dgm:prSet phldrT="[Текст]" custT="1"/>
      <dgm:spPr>
        <a:solidFill>
          <a:schemeClr val="bg2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 гигиенические</a:t>
          </a:r>
          <a:endParaRPr lang="ru-RU" sz="2800" dirty="0">
            <a:solidFill>
              <a:schemeClr val="tx1"/>
            </a:solidFill>
          </a:endParaRPr>
        </a:p>
      </dgm:t>
    </dgm:pt>
    <dgm:pt modelId="{0B14B277-AB2B-4365-A12B-17B250F9E044}" type="parTrans" cxnId="{18646BD5-56E9-4AE4-A5C1-0C75CDA1875F}">
      <dgm:prSet/>
      <dgm:spPr/>
      <dgm:t>
        <a:bodyPr/>
        <a:lstStyle/>
        <a:p>
          <a:endParaRPr lang="ru-RU"/>
        </a:p>
      </dgm:t>
    </dgm:pt>
    <dgm:pt modelId="{88033CAE-CD51-480B-804C-3BAD62AC916A}" type="sibTrans" cxnId="{18646BD5-56E9-4AE4-A5C1-0C75CDA1875F}">
      <dgm:prSet/>
      <dgm:spPr/>
      <dgm:t>
        <a:bodyPr/>
        <a:lstStyle/>
        <a:p>
          <a:endParaRPr lang="ru-RU"/>
        </a:p>
      </dgm:t>
    </dgm:pt>
    <dgm:pt modelId="{72D43CD7-29B9-492A-969C-754D0AF9C8C2}">
      <dgm:prSet phldrT="[Текст]" custT="1"/>
      <dgm:spPr>
        <a:solidFill>
          <a:schemeClr val="bg2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Эстетические</a:t>
          </a:r>
          <a:endParaRPr lang="ru-RU" sz="3200" dirty="0">
            <a:solidFill>
              <a:schemeClr val="tx1"/>
            </a:solidFill>
          </a:endParaRPr>
        </a:p>
      </dgm:t>
    </dgm:pt>
    <dgm:pt modelId="{40E1B981-68E9-4D5C-BC28-5C03D68B3889}" type="parTrans" cxnId="{FAFD4097-5DFC-4D7D-B16D-1CB9380E63C8}">
      <dgm:prSet/>
      <dgm:spPr/>
      <dgm:t>
        <a:bodyPr/>
        <a:lstStyle/>
        <a:p>
          <a:endParaRPr lang="ru-RU"/>
        </a:p>
      </dgm:t>
    </dgm:pt>
    <dgm:pt modelId="{A76BF140-D946-43FE-A2F1-CB040A672C74}" type="sibTrans" cxnId="{FAFD4097-5DFC-4D7D-B16D-1CB9380E63C8}">
      <dgm:prSet/>
      <dgm:spPr/>
      <dgm:t>
        <a:bodyPr/>
        <a:lstStyle/>
        <a:p>
          <a:endParaRPr lang="ru-RU"/>
        </a:p>
      </dgm:t>
    </dgm:pt>
    <dgm:pt modelId="{79911672-0DF5-42EE-AB1A-D74FFEF4F66A}">
      <dgm:prSet phldrT="[Текст]"/>
      <dgm:spPr>
        <a:solidFill>
          <a:schemeClr val="bg2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Композиция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2A5D2EDD-1F66-42BE-8C5C-79761BC194C4}" type="parTrans" cxnId="{B2488EBA-71B2-44D9-A2A8-71105603A860}">
      <dgm:prSet/>
      <dgm:spPr/>
      <dgm:t>
        <a:bodyPr/>
        <a:lstStyle/>
        <a:p>
          <a:endParaRPr lang="ru-RU"/>
        </a:p>
      </dgm:t>
    </dgm:pt>
    <dgm:pt modelId="{780953BB-40D7-4751-9950-A1745D349F58}" type="sibTrans" cxnId="{B2488EBA-71B2-44D9-A2A8-71105603A860}">
      <dgm:prSet/>
      <dgm:spPr/>
      <dgm:t>
        <a:bodyPr/>
        <a:lstStyle/>
        <a:p>
          <a:endParaRPr lang="ru-RU"/>
        </a:p>
      </dgm:t>
    </dgm:pt>
    <dgm:pt modelId="{AF46579B-55AF-48E8-913B-042965634752}">
      <dgm:prSet phldrT="[Текст]"/>
      <dgm:spPr>
        <a:solidFill>
          <a:schemeClr val="bg2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7F88954-3A16-4128-9C3A-CD835A16EAD7}" type="parTrans" cxnId="{FF632311-0D87-4A63-9798-2C088139C74B}">
      <dgm:prSet/>
      <dgm:spPr/>
      <dgm:t>
        <a:bodyPr/>
        <a:lstStyle/>
        <a:p>
          <a:endParaRPr lang="ru-RU"/>
        </a:p>
      </dgm:t>
    </dgm:pt>
    <dgm:pt modelId="{CE84CCE7-2576-422F-8B3F-68A55994D279}" type="sibTrans" cxnId="{FF632311-0D87-4A63-9798-2C088139C74B}">
      <dgm:prSet/>
      <dgm:spPr/>
      <dgm:t>
        <a:bodyPr/>
        <a:lstStyle/>
        <a:p>
          <a:endParaRPr lang="ru-RU"/>
        </a:p>
      </dgm:t>
    </dgm:pt>
    <dgm:pt modelId="{01DADDE0-5390-4942-8417-919BEFD5D72A}" type="pres">
      <dgm:prSet presAssocID="{31B7EFB1-921E-4CC3-AFDE-0F1456082C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8A8103-6B90-4258-B278-E842B7766005}" type="pres">
      <dgm:prSet presAssocID="{6E8E3D6D-9047-4C4E-BB98-B0107F80ED10}" presName="node" presStyleLbl="node1" presStyleIdx="0" presStyleCnt="5" custScaleX="405445" custLinFactNeighborX="481" custLinFactNeighborY="-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A7ED4-C4AF-4A9D-A36A-2D0F44A1B125}" type="pres">
      <dgm:prSet presAssocID="{9E74BA7F-C784-4FE7-8D3A-3BF014687E3B}" presName="sibTrans" presStyleCnt="0"/>
      <dgm:spPr/>
    </dgm:pt>
    <dgm:pt modelId="{8E1C7700-C4B3-483C-8BD8-97A52C3B261B}" type="pres">
      <dgm:prSet presAssocID="{8AF83374-CB01-40E3-A257-3C61E6105AC9}" presName="node" presStyleLbl="node1" presStyleIdx="1" presStyleCnt="5" custScaleX="181799" custLinFactNeighborX="8447" custLinFactNeighborY="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4BF20-1BE1-4D31-8CE7-F2FE70AC6BC5}" type="pres">
      <dgm:prSet presAssocID="{88033CAE-CD51-480B-804C-3BAD62AC916A}" presName="sibTrans" presStyleCnt="0"/>
      <dgm:spPr/>
    </dgm:pt>
    <dgm:pt modelId="{D842A860-0D84-4990-A10E-4107B4E3586B}" type="pres">
      <dgm:prSet presAssocID="{72D43CD7-29B9-492A-969C-754D0AF9C8C2}" presName="node" presStyleLbl="node1" presStyleIdx="2" presStyleCnt="5" custScaleX="208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2A3C7-1B12-455D-8726-06E88F7C56B0}" type="pres">
      <dgm:prSet presAssocID="{A76BF140-D946-43FE-A2F1-CB040A672C74}" presName="sibTrans" presStyleCnt="0"/>
      <dgm:spPr/>
    </dgm:pt>
    <dgm:pt modelId="{6756F381-4056-4672-B5A8-3AC3BBDFF6E5}" type="pres">
      <dgm:prSet presAssocID="{79911672-0DF5-42EE-AB1A-D74FFEF4F66A}" presName="node" presStyleLbl="node1" presStyleIdx="3" presStyleCnt="5" custScaleX="131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37BB7-1915-46D0-A024-C29EB79E144F}" type="pres">
      <dgm:prSet presAssocID="{780953BB-40D7-4751-9950-A1745D349F58}" presName="sibTrans" presStyleCnt="0"/>
      <dgm:spPr/>
    </dgm:pt>
    <dgm:pt modelId="{78189E38-4496-45D0-B913-05E0ED78B1EC}" type="pres">
      <dgm:prSet presAssocID="{AF46579B-55AF-48E8-913B-042965634752}" presName="node" presStyleLbl="node1" presStyleIdx="4" presStyleCnt="5" custScaleX="126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FF899-1399-4F2D-AB6C-EE3C6B8B01CC}" type="presOf" srcId="{72D43CD7-29B9-492A-969C-754D0AF9C8C2}" destId="{D842A860-0D84-4990-A10E-4107B4E3586B}" srcOrd="0" destOrd="0" presId="urn:microsoft.com/office/officeart/2005/8/layout/default"/>
    <dgm:cxn modelId="{A3FE7D9D-4F99-4DE9-BBC3-A59D30C5E2EA}" type="presOf" srcId="{79911672-0DF5-42EE-AB1A-D74FFEF4F66A}" destId="{6756F381-4056-4672-B5A8-3AC3BBDFF6E5}" srcOrd="0" destOrd="0" presId="urn:microsoft.com/office/officeart/2005/8/layout/default"/>
    <dgm:cxn modelId="{0D76D9EB-E440-4F59-A8CC-2119D3B09D09}" type="presOf" srcId="{31B7EFB1-921E-4CC3-AFDE-0F1456082C37}" destId="{01DADDE0-5390-4942-8417-919BEFD5D72A}" srcOrd="0" destOrd="0" presId="urn:microsoft.com/office/officeart/2005/8/layout/default"/>
    <dgm:cxn modelId="{18646BD5-56E9-4AE4-A5C1-0C75CDA1875F}" srcId="{31B7EFB1-921E-4CC3-AFDE-0F1456082C37}" destId="{8AF83374-CB01-40E3-A257-3C61E6105AC9}" srcOrd="1" destOrd="0" parTransId="{0B14B277-AB2B-4365-A12B-17B250F9E044}" sibTransId="{88033CAE-CD51-480B-804C-3BAD62AC916A}"/>
    <dgm:cxn modelId="{FAFD4097-5DFC-4D7D-B16D-1CB9380E63C8}" srcId="{31B7EFB1-921E-4CC3-AFDE-0F1456082C37}" destId="{72D43CD7-29B9-492A-969C-754D0AF9C8C2}" srcOrd="2" destOrd="0" parTransId="{40E1B981-68E9-4D5C-BC28-5C03D68B3889}" sibTransId="{A76BF140-D946-43FE-A2F1-CB040A672C74}"/>
    <dgm:cxn modelId="{FF632311-0D87-4A63-9798-2C088139C74B}" srcId="{31B7EFB1-921E-4CC3-AFDE-0F1456082C37}" destId="{AF46579B-55AF-48E8-913B-042965634752}" srcOrd="4" destOrd="0" parTransId="{47F88954-3A16-4128-9C3A-CD835A16EAD7}" sibTransId="{CE84CCE7-2576-422F-8B3F-68A55994D279}"/>
    <dgm:cxn modelId="{B2488EBA-71B2-44D9-A2A8-71105603A860}" srcId="{31B7EFB1-921E-4CC3-AFDE-0F1456082C37}" destId="{79911672-0DF5-42EE-AB1A-D74FFEF4F66A}" srcOrd="3" destOrd="0" parTransId="{2A5D2EDD-1F66-42BE-8C5C-79761BC194C4}" sibTransId="{780953BB-40D7-4751-9950-A1745D349F58}"/>
    <dgm:cxn modelId="{984E4D56-AA81-44ED-9D6C-1C85897B6FF8}" type="presOf" srcId="{AF46579B-55AF-48E8-913B-042965634752}" destId="{78189E38-4496-45D0-B913-05E0ED78B1EC}" srcOrd="0" destOrd="0" presId="urn:microsoft.com/office/officeart/2005/8/layout/default"/>
    <dgm:cxn modelId="{CECC1CFD-7FD6-4F5C-95F9-CE521827E3E8}" srcId="{31B7EFB1-921E-4CC3-AFDE-0F1456082C37}" destId="{6E8E3D6D-9047-4C4E-BB98-B0107F80ED10}" srcOrd="0" destOrd="0" parTransId="{242C3FB5-1E1E-4D54-B2B5-F711A8422B3B}" sibTransId="{9E74BA7F-C784-4FE7-8D3A-3BF014687E3B}"/>
    <dgm:cxn modelId="{707E3B96-9D4D-430D-99C7-AC256BF2B56E}" type="presOf" srcId="{6E8E3D6D-9047-4C4E-BB98-B0107F80ED10}" destId="{DC8A8103-6B90-4258-B278-E842B7766005}" srcOrd="0" destOrd="0" presId="urn:microsoft.com/office/officeart/2005/8/layout/default"/>
    <dgm:cxn modelId="{66B857AE-FB14-46B0-AB02-7CFA894B692F}" type="presOf" srcId="{8AF83374-CB01-40E3-A257-3C61E6105AC9}" destId="{8E1C7700-C4B3-483C-8BD8-97A52C3B261B}" srcOrd="0" destOrd="0" presId="urn:microsoft.com/office/officeart/2005/8/layout/default"/>
    <dgm:cxn modelId="{CCA8CB66-8AA4-43E1-A36B-9F1481F81A88}" type="presParOf" srcId="{01DADDE0-5390-4942-8417-919BEFD5D72A}" destId="{DC8A8103-6B90-4258-B278-E842B7766005}" srcOrd="0" destOrd="0" presId="urn:microsoft.com/office/officeart/2005/8/layout/default"/>
    <dgm:cxn modelId="{421D0FB4-FFBC-4BB3-A3F6-0D232261C160}" type="presParOf" srcId="{01DADDE0-5390-4942-8417-919BEFD5D72A}" destId="{320A7ED4-C4AF-4A9D-A36A-2D0F44A1B125}" srcOrd="1" destOrd="0" presId="urn:microsoft.com/office/officeart/2005/8/layout/default"/>
    <dgm:cxn modelId="{7B5B1915-8BA0-43CA-8D08-3ADAF0B5ABA7}" type="presParOf" srcId="{01DADDE0-5390-4942-8417-919BEFD5D72A}" destId="{8E1C7700-C4B3-483C-8BD8-97A52C3B261B}" srcOrd="2" destOrd="0" presId="urn:microsoft.com/office/officeart/2005/8/layout/default"/>
    <dgm:cxn modelId="{5B12C589-9276-49C0-8786-6839A9C3443E}" type="presParOf" srcId="{01DADDE0-5390-4942-8417-919BEFD5D72A}" destId="{7064BF20-1BE1-4D31-8CE7-F2FE70AC6BC5}" srcOrd="3" destOrd="0" presId="urn:microsoft.com/office/officeart/2005/8/layout/default"/>
    <dgm:cxn modelId="{3C63B0A4-9B4D-4EB0-BB7F-C3EBFD224114}" type="presParOf" srcId="{01DADDE0-5390-4942-8417-919BEFD5D72A}" destId="{D842A860-0D84-4990-A10E-4107B4E3586B}" srcOrd="4" destOrd="0" presId="urn:microsoft.com/office/officeart/2005/8/layout/default"/>
    <dgm:cxn modelId="{78BA40CB-EDB7-43DB-927B-CEF5255A6BBB}" type="presParOf" srcId="{01DADDE0-5390-4942-8417-919BEFD5D72A}" destId="{B072A3C7-1B12-455D-8726-06E88F7C56B0}" srcOrd="5" destOrd="0" presId="urn:microsoft.com/office/officeart/2005/8/layout/default"/>
    <dgm:cxn modelId="{C415F81C-B46D-46E6-80F1-A7B66EB98445}" type="presParOf" srcId="{01DADDE0-5390-4942-8417-919BEFD5D72A}" destId="{6756F381-4056-4672-B5A8-3AC3BBDFF6E5}" srcOrd="6" destOrd="0" presId="urn:microsoft.com/office/officeart/2005/8/layout/default"/>
    <dgm:cxn modelId="{0C27B6BF-6720-4111-B450-B40FA92F6239}" type="presParOf" srcId="{01DADDE0-5390-4942-8417-919BEFD5D72A}" destId="{43D37BB7-1915-46D0-A024-C29EB79E144F}" srcOrd="7" destOrd="0" presId="urn:microsoft.com/office/officeart/2005/8/layout/default"/>
    <dgm:cxn modelId="{8719463D-89D0-4848-B1F5-EF92C078AB2A}" type="presParOf" srcId="{01DADDE0-5390-4942-8417-919BEFD5D72A}" destId="{78189E38-4496-45D0-B913-05E0ED78B1E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C87CC-5B18-4BA6-B2CF-20CEDFD8E17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D377AA-435B-46BB-9540-3BFE78E6BD0A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Прихожая</a:t>
          </a:r>
          <a:endParaRPr lang="ru-RU" sz="2400" dirty="0">
            <a:solidFill>
              <a:schemeClr val="tx1"/>
            </a:solidFill>
          </a:endParaRPr>
        </a:p>
      </dgm:t>
    </dgm:pt>
    <dgm:pt modelId="{1CEF24DA-6F94-4F92-98C2-BA7E689321CA}" type="parTrans" cxnId="{A390C43E-A7F5-4728-BC16-C8307B66C99A}">
      <dgm:prSet/>
      <dgm:spPr/>
      <dgm:t>
        <a:bodyPr/>
        <a:lstStyle/>
        <a:p>
          <a:endParaRPr lang="ru-RU"/>
        </a:p>
      </dgm:t>
    </dgm:pt>
    <dgm:pt modelId="{DB923C58-2B6B-4421-BA35-AB573650A951}" type="sibTrans" cxnId="{A390C43E-A7F5-4728-BC16-C8307B66C99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E9257DA7-1FFD-43CF-83B5-E3A6E639005F}">
      <dgm:prSet phldrT="[Текст]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Спальня  </a:t>
          </a:r>
          <a:endParaRPr lang="ru-RU" dirty="0">
            <a:solidFill>
              <a:schemeClr val="tx1"/>
            </a:solidFill>
          </a:endParaRPr>
        </a:p>
      </dgm:t>
    </dgm:pt>
    <dgm:pt modelId="{99970B99-50DB-454D-AA80-F8FB3EC79F99}" type="parTrans" cxnId="{65C43908-62DF-44F2-897E-F8372BA7B847}">
      <dgm:prSet/>
      <dgm:spPr/>
      <dgm:t>
        <a:bodyPr/>
        <a:lstStyle/>
        <a:p>
          <a:endParaRPr lang="ru-RU"/>
        </a:p>
      </dgm:t>
    </dgm:pt>
    <dgm:pt modelId="{9E1437AC-AE3F-4E52-9639-F03DBD5EB333}" type="sibTrans" cxnId="{65C43908-62DF-44F2-897E-F8372BA7B84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  <a:solidFill>
              <a:schemeClr val="accent6">
                <a:lumMod val="50000"/>
              </a:schemeClr>
            </a:solidFill>
          </a:endParaRPr>
        </a:p>
      </dgm:t>
    </dgm:pt>
    <dgm:pt modelId="{F1AEFEF2-D431-49FE-BEED-1AAC42710EE4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Детская комната</a:t>
          </a:r>
        </a:p>
      </dgm:t>
    </dgm:pt>
    <dgm:pt modelId="{0ED2430D-68CA-44C6-88DB-780BFB6D69DE}" type="parTrans" cxnId="{577AF5BE-B355-4E24-8629-BAC85D0F547A}">
      <dgm:prSet/>
      <dgm:spPr/>
      <dgm:t>
        <a:bodyPr/>
        <a:lstStyle/>
        <a:p>
          <a:endParaRPr lang="ru-RU"/>
        </a:p>
      </dgm:t>
    </dgm:pt>
    <dgm:pt modelId="{589AA1A7-4E6F-4BE8-928F-B0A81FB1B0D6}" type="sibTrans" cxnId="{577AF5BE-B355-4E24-8629-BAC85D0F547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36B600F-1D8B-4255-A20B-6101EF58E7F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Гостиная</a:t>
          </a:r>
          <a:endParaRPr lang="ru-RU" sz="2400" dirty="0">
            <a:solidFill>
              <a:schemeClr val="tx1"/>
            </a:solidFill>
          </a:endParaRPr>
        </a:p>
      </dgm:t>
    </dgm:pt>
    <dgm:pt modelId="{3643B705-3081-4BED-8007-AEC182022AFD}" type="parTrans" cxnId="{AF1FB1DB-7D27-4212-B314-0E83B112D335}">
      <dgm:prSet/>
      <dgm:spPr/>
      <dgm:t>
        <a:bodyPr/>
        <a:lstStyle/>
        <a:p>
          <a:endParaRPr lang="ru-RU"/>
        </a:p>
      </dgm:t>
    </dgm:pt>
    <dgm:pt modelId="{A490F1C9-5378-4351-AEB3-0F1E3C7FF688}" type="sibTrans" cxnId="{AF1FB1DB-7D27-4212-B314-0E83B112D335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43C950CA-E142-451B-9A75-C0EFFBB6B78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Кухня</a:t>
          </a:r>
          <a:endParaRPr lang="ru-RU" sz="2400" dirty="0">
            <a:solidFill>
              <a:schemeClr val="tx1"/>
            </a:solidFill>
          </a:endParaRPr>
        </a:p>
      </dgm:t>
    </dgm:pt>
    <dgm:pt modelId="{D1539E15-95E7-42E3-9A4E-C63CC1F8DC02}" type="parTrans" cxnId="{97FDDA12-E443-458B-A16C-CCDE8D244102}">
      <dgm:prSet/>
      <dgm:spPr/>
      <dgm:t>
        <a:bodyPr/>
        <a:lstStyle/>
        <a:p>
          <a:endParaRPr lang="ru-RU"/>
        </a:p>
      </dgm:t>
    </dgm:pt>
    <dgm:pt modelId="{A046089B-FBF9-434B-B4A7-CA328447B211}" type="sibTrans" cxnId="{97FDDA12-E443-458B-A16C-CCDE8D24410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BF8E952-AD35-4EB8-A0E1-56BC3993C471}" type="pres">
      <dgm:prSet presAssocID="{7D3C87CC-5B18-4BA6-B2CF-20CEDFD8E1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54379-D81E-481E-956D-6BA910EFEA8D}" type="pres">
      <dgm:prSet presAssocID="{E1D377AA-435B-46BB-9540-3BFE78E6BD0A}" presName="node" presStyleLbl="node1" presStyleIdx="0" presStyleCnt="5" custScaleX="177570" custRadScaleRad="102984" custRadScaleInc="2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29D43-BF78-44D4-8B30-11ACF31DC651}" type="pres">
      <dgm:prSet presAssocID="{DB923C58-2B6B-4421-BA35-AB573650A95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6C10C33-5669-4453-A4E3-599907101929}" type="pres">
      <dgm:prSet presAssocID="{DB923C58-2B6B-4421-BA35-AB573650A95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C080C9A-F114-4305-9510-4DA2B630F96F}" type="pres">
      <dgm:prSet presAssocID="{A36B600F-1D8B-4255-A20B-6101EF58E7FE}" presName="node" presStyleLbl="node1" presStyleIdx="1" presStyleCnt="5" custScaleX="159999" custScaleY="100998" custRadScaleRad="121957" custRadScaleInc="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1CE91-27BB-4D2D-8DA5-31EF88DC470D}" type="pres">
      <dgm:prSet presAssocID="{A490F1C9-5378-4351-AEB3-0F1E3C7FF68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EBF55CA-27D1-4E84-8615-F188E3B196DB}" type="pres">
      <dgm:prSet presAssocID="{A490F1C9-5378-4351-AEB3-0F1E3C7FF68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559E82C-20C3-468F-8FF2-75109FD21DE7}" type="pres">
      <dgm:prSet presAssocID="{E9257DA7-1FFD-43CF-83B5-E3A6E639005F}" presName="node" presStyleLbl="node1" presStyleIdx="2" presStyleCnt="5" custRadScaleRad="101412" custRadScaleInc="-3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43096-1E32-4539-88BA-C4E0A3F86DB6}" type="pres">
      <dgm:prSet presAssocID="{9E1437AC-AE3F-4E52-9639-F03DBD5EB33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0ABA8F5-0832-4C65-A804-04670A65E08F}" type="pres">
      <dgm:prSet presAssocID="{9E1437AC-AE3F-4E52-9639-F03DBD5EB33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FE048B8-5CF2-4535-BDC6-FC984859EA0F}" type="pres">
      <dgm:prSet presAssocID="{F1AEFEF2-D431-49FE-BEED-1AAC42710EE4}" presName="node" presStyleLbl="node1" presStyleIdx="3" presStyleCnt="5" custRadScaleRad="99970" custRadScaleInc="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99D0F-7B89-4839-B0C8-D184BFFAAE30}" type="pres">
      <dgm:prSet presAssocID="{589AA1A7-4E6F-4BE8-928F-B0A81FB1B0D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053F1B9-7418-4FE0-8F64-B11E3C13CC4A}" type="pres">
      <dgm:prSet presAssocID="{589AA1A7-4E6F-4BE8-928F-B0A81FB1B0D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54E2FF0-7D88-46D0-BABD-ECAB6BC35F8E}" type="pres">
      <dgm:prSet presAssocID="{43C950CA-E142-451B-9A75-C0EFFBB6B784}" presName="node" presStyleLbl="node1" presStyleIdx="4" presStyleCnt="5" custScaleX="145714" custScaleY="100000" custRadScaleRad="115923" custRadScaleInc="-1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081DE-345C-4B2A-B394-E4639EA5A311}" type="pres">
      <dgm:prSet presAssocID="{A046089B-FBF9-434B-B4A7-CA328447B211}" presName="sibTrans" presStyleLbl="sibTrans2D1" presStyleIdx="4" presStyleCnt="5" custLinFactNeighborX="20598" custLinFactNeighborY="-1004"/>
      <dgm:spPr/>
      <dgm:t>
        <a:bodyPr/>
        <a:lstStyle/>
        <a:p>
          <a:endParaRPr lang="ru-RU"/>
        </a:p>
      </dgm:t>
    </dgm:pt>
    <dgm:pt modelId="{8857CAE7-3C8D-4452-87DA-FD857B8E8A2C}" type="pres">
      <dgm:prSet presAssocID="{A046089B-FBF9-434B-B4A7-CA328447B21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7E6BF69-B3D7-4248-B329-5EDB667AF5F4}" type="presOf" srcId="{DB923C58-2B6B-4421-BA35-AB573650A951}" destId="{15929D43-BF78-44D4-8B30-11ACF31DC651}" srcOrd="0" destOrd="0" presId="urn:microsoft.com/office/officeart/2005/8/layout/cycle2"/>
    <dgm:cxn modelId="{D88CB068-DFFF-4F5A-BFF4-47F0DC8F2088}" type="presOf" srcId="{DB923C58-2B6B-4421-BA35-AB573650A951}" destId="{E6C10C33-5669-4453-A4E3-599907101929}" srcOrd="1" destOrd="0" presId="urn:microsoft.com/office/officeart/2005/8/layout/cycle2"/>
    <dgm:cxn modelId="{969A3598-C560-48CD-8F3E-3D2778298F7A}" type="presOf" srcId="{A490F1C9-5378-4351-AEB3-0F1E3C7FF688}" destId="{1421CE91-27BB-4D2D-8DA5-31EF88DC470D}" srcOrd="0" destOrd="0" presId="urn:microsoft.com/office/officeart/2005/8/layout/cycle2"/>
    <dgm:cxn modelId="{97FDDA12-E443-458B-A16C-CCDE8D244102}" srcId="{7D3C87CC-5B18-4BA6-B2CF-20CEDFD8E174}" destId="{43C950CA-E142-451B-9A75-C0EFFBB6B784}" srcOrd="4" destOrd="0" parTransId="{D1539E15-95E7-42E3-9A4E-C63CC1F8DC02}" sibTransId="{A046089B-FBF9-434B-B4A7-CA328447B211}"/>
    <dgm:cxn modelId="{FB097E3B-249A-4C53-B786-C3BFBB437ADF}" type="presOf" srcId="{A046089B-FBF9-434B-B4A7-CA328447B211}" destId="{8857CAE7-3C8D-4452-87DA-FD857B8E8A2C}" srcOrd="1" destOrd="0" presId="urn:microsoft.com/office/officeart/2005/8/layout/cycle2"/>
    <dgm:cxn modelId="{33DFDF56-9868-47A4-8BED-3741038C3E1D}" type="presOf" srcId="{43C950CA-E142-451B-9A75-C0EFFBB6B784}" destId="{E54E2FF0-7D88-46D0-BABD-ECAB6BC35F8E}" srcOrd="0" destOrd="0" presId="urn:microsoft.com/office/officeart/2005/8/layout/cycle2"/>
    <dgm:cxn modelId="{14BDC31B-A3B9-45FF-9EE9-E3C9A48C9FEC}" type="presOf" srcId="{E9257DA7-1FFD-43CF-83B5-E3A6E639005F}" destId="{F559E82C-20C3-468F-8FF2-75109FD21DE7}" srcOrd="0" destOrd="0" presId="urn:microsoft.com/office/officeart/2005/8/layout/cycle2"/>
    <dgm:cxn modelId="{938BC181-DDD3-4907-9ACA-CEA3C1F890D2}" type="presOf" srcId="{589AA1A7-4E6F-4BE8-928F-B0A81FB1B0D6}" destId="{96399D0F-7B89-4839-B0C8-D184BFFAAE30}" srcOrd="0" destOrd="0" presId="urn:microsoft.com/office/officeart/2005/8/layout/cycle2"/>
    <dgm:cxn modelId="{31C11B2D-2CFC-4B01-9F0A-242350BECAD0}" type="presOf" srcId="{F1AEFEF2-D431-49FE-BEED-1AAC42710EE4}" destId="{BFE048B8-5CF2-4535-BDC6-FC984859EA0F}" srcOrd="0" destOrd="0" presId="urn:microsoft.com/office/officeart/2005/8/layout/cycle2"/>
    <dgm:cxn modelId="{F8E00DE4-B07D-4661-B666-A1B3EA530AF6}" type="presOf" srcId="{E1D377AA-435B-46BB-9540-3BFE78E6BD0A}" destId="{43854379-D81E-481E-956D-6BA910EFEA8D}" srcOrd="0" destOrd="0" presId="urn:microsoft.com/office/officeart/2005/8/layout/cycle2"/>
    <dgm:cxn modelId="{DE5888B6-B8F7-4C90-85C9-1677E95F52B3}" type="presOf" srcId="{9E1437AC-AE3F-4E52-9639-F03DBD5EB333}" destId="{50ABA8F5-0832-4C65-A804-04670A65E08F}" srcOrd="1" destOrd="0" presId="urn:microsoft.com/office/officeart/2005/8/layout/cycle2"/>
    <dgm:cxn modelId="{AF1FB1DB-7D27-4212-B314-0E83B112D335}" srcId="{7D3C87CC-5B18-4BA6-B2CF-20CEDFD8E174}" destId="{A36B600F-1D8B-4255-A20B-6101EF58E7FE}" srcOrd="1" destOrd="0" parTransId="{3643B705-3081-4BED-8007-AEC182022AFD}" sibTransId="{A490F1C9-5378-4351-AEB3-0F1E3C7FF688}"/>
    <dgm:cxn modelId="{D0CFC628-8AC5-4228-982F-22270A8B7D14}" type="presOf" srcId="{7D3C87CC-5B18-4BA6-B2CF-20CEDFD8E174}" destId="{DBF8E952-AD35-4EB8-A0E1-56BC3993C471}" srcOrd="0" destOrd="0" presId="urn:microsoft.com/office/officeart/2005/8/layout/cycle2"/>
    <dgm:cxn modelId="{BE90B1D4-BEA8-4251-BA86-CC66188C2EA5}" type="presOf" srcId="{A490F1C9-5378-4351-AEB3-0F1E3C7FF688}" destId="{AEBF55CA-27D1-4E84-8615-F188E3B196DB}" srcOrd="1" destOrd="0" presId="urn:microsoft.com/office/officeart/2005/8/layout/cycle2"/>
    <dgm:cxn modelId="{CE1F666D-8F24-47C0-9004-7D18F010D396}" type="presOf" srcId="{A36B600F-1D8B-4255-A20B-6101EF58E7FE}" destId="{FC080C9A-F114-4305-9510-4DA2B630F96F}" srcOrd="0" destOrd="0" presId="urn:microsoft.com/office/officeart/2005/8/layout/cycle2"/>
    <dgm:cxn modelId="{987951AA-CC3E-4EA5-B057-71FA8EBBBF80}" type="presOf" srcId="{9E1437AC-AE3F-4E52-9639-F03DBD5EB333}" destId="{FBA43096-1E32-4539-88BA-C4E0A3F86DB6}" srcOrd="0" destOrd="0" presId="urn:microsoft.com/office/officeart/2005/8/layout/cycle2"/>
    <dgm:cxn modelId="{577AF5BE-B355-4E24-8629-BAC85D0F547A}" srcId="{7D3C87CC-5B18-4BA6-B2CF-20CEDFD8E174}" destId="{F1AEFEF2-D431-49FE-BEED-1AAC42710EE4}" srcOrd="3" destOrd="0" parTransId="{0ED2430D-68CA-44C6-88DB-780BFB6D69DE}" sibTransId="{589AA1A7-4E6F-4BE8-928F-B0A81FB1B0D6}"/>
    <dgm:cxn modelId="{65C43908-62DF-44F2-897E-F8372BA7B847}" srcId="{7D3C87CC-5B18-4BA6-B2CF-20CEDFD8E174}" destId="{E9257DA7-1FFD-43CF-83B5-E3A6E639005F}" srcOrd="2" destOrd="0" parTransId="{99970B99-50DB-454D-AA80-F8FB3EC79F99}" sibTransId="{9E1437AC-AE3F-4E52-9639-F03DBD5EB333}"/>
    <dgm:cxn modelId="{DF372083-D96A-4A9D-BFFF-5E332A78CA48}" type="presOf" srcId="{589AA1A7-4E6F-4BE8-928F-B0A81FB1B0D6}" destId="{6053F1B9-7418-4FE0-8F64-B11E3C13CC4A}" srcOrd="1" destOrd="0" presId="urn:microsoft.com/office/officeart/2005/8/layout/cycle2"/>
    <dgm:cxn modelId="{A390C43E-A7F5-4728-BC16-C8307B66C99A}" srcId="{7D3C87CC-5B18-4BA6-B2CF-20CEDFD8E174}" destId="{E1D377AA-435B-46BB-9540-3BFE78E6BD0A}" srcOrd="0" destOrd="0" parTransId="{1CEF24DA-6F94-4F92-98C2-BA7E689321CA}" sibTransId="{DB923C58-2B6B-4421-BA35-AB573650A951}"/>
    <dgm:cxn modelId="{6C81F921-B798-446C-8F62-E7A322DA8CC5}" type="presOf" srcId="{A046089B-FBF9-434B-B4A7-CA328447B211}" destId="{094081DE-345C-4B2A-B394-E4639EA5A311}" srcOrd="0" destOrd="0" presId="urn:microsoft.com/office/officeart/2005/8/layout/cycle2"/>
    <dgm:cxn modelId="{3838EAEA-AB04-4A7E-ACF7-CB6DAF4A1682}" type="presParOf" srcId="{DBF8E952-AD35-4EB8-A0E1-56BC3993C471}" destId="{43854379-D81E-481E-956D-6BA910EFEA8D}" srcOrd="0" destOrd="0" presId="urn:microsoft.com/office/officeart/2005/8/layout/cycle2"/>
    <dgm:cxn modelId="{448BDC7A-8E63-4B93-920E-968FB75D53F8}" type="presParOf" srcId="{DBF8E952-AD35-4EB8-A0E1-56BC3993C471}" destId="{15929D43-BF78-44D4-8B30-11ACF31DC651}" srcOrd="1" destOrd="0" presId="urn:microsoft.com/office/officeart/2005/8/layout/cycle2"/>
    <dgm:cxn modelId="{FFB18971-B0EA-415D-AD0F-4EB3E2092769}" type="presParOf" srcId="{15929D43-BF78-44D4-8B30-11ACF31DC651}" destId="{E6C10C33-5669-4453-A4E3-599907101929}" srcOrd="0" destOrd="0" presId="urn:microsoft.com/office/officeart/2005/8/layout/cycle2"/>
    <dgm:cxn modelId="{7258A3F6-C0B5-43AD-8513-B33C49F3DBC0}" type="presParOf" srcId="{DBF8E952-AD35-4EB8-A0E1-56BC3993C471}" destId="{FC080C9A-F114-4305-9510-4DA2B630F96F}" srcOrd="2" destOrd="0" presId="urn:microsoft.com/office/officeart/2005/8/layout/cycle2"/>
    <dgm:cxn modelId="{86FF0D9A-14E4-4B20-8C37-FACA71EE0E48}" type="presParOf" srcId="{DBF8E952-AD35-4EB8-A0E1-56BC3993C471}" destId="{1421CE91-27BB-4D2D-8DA5-31EF88DC470D}" srcOrd="3" destOrd="0" presId="urn:microsoft.com/office/officeart/2005/8/layout/cycle2"/>
    <dgm:cxn modelId="{6A7550FB-B516-4F5E-A7E8-7C6461CFE306}" type="presParOf" srcId="{1421CE91-27BB-4D2D-8DA5-31EF88DC470D}" destId="{AEBF55CA-27D1-4E84-8615-F188E3B196DB}" srcOrd="0" destOrd="0" presId="urn:microsoft.com/office/officeart/2005/8/layout/cycle2"/>
    <dgm:cxn modelId="{C42A2ED1-F7FD-4958-9272-D7DAEC11B8EC}" type="presParOf" srcId="{DBF8E952-AD35-4EB8-A0E1-56BC3993C471}" destId="{F559E82C-20C3-468F-8FF2-75109FD21DE7}" srcOrd="4" destOrd="0" presId="urn:microsoft.com/office/officeart/2005/8/layout/cycle2"/>
    <dgm:cxn modelId="{55F64FAD-7C2C-494D-BF88-B4E151709DBC}" type="presParOf" srcId="{DBF8E952-AD35-4EB8-A0E1-56BC3993C471}" destId="{FBA43096-1E32-4539-88BA-C4E0A3F86DB6}" srcOrd="5" destOrd="0" presId="urn:microsoft.com/office/officeart/2005/8/layout/cycle2"/>
    <dgm:cxn modelId="{A5AC3F4E-D026-4786-B4B6-351E193D9295}" type="presParOf" srcId="{FBA43096-1E32-4539-88BA-C4E0A3F86DB6}" destId="{50ABA8F5-0832-4C65-A804-04670A65E08F}" srcOrd="0" destOrd="0" presId="urn:microsoft.com/office/officeart/2005/8/layout/cycle2"/>
    <dgm:cxn modelId="{AF9304A2-754E-4790-8D66-33E0A3566AFA}" type="presParOf" srcId="{DBF8E952-AD35-4EB8-A0E1-56BC3993C471}" destId="{BFE048B8-5CF2-4535-BDC6-FC984859EA0F}" srcOrd="6" destOrd="0" presId="urn:microsoft.com/office/officeart/2005/8/layout/cycle2"/>
    <dgm:cxn modelId="{B70E0E26-FC68-4FD2-AFB3-63AA8C83A897}" type="presParOf" srcId="{DBF8E952-AD35-4EB8-A0E1-56BC3993C471}" destId="{96399D0F-7B89-4839-B0C8-D184BFFAAE30}" srcOrd="7" destOrd="0" presId="urn:microsoft.com/office/officeart/2005/8/layout/cycle2"/>
    <dgm:cxn modelId="{FBD7974C-A28E-4464-B5A8-5F65D9AE467A}" type="presParOf" srcId="{96399D0F-7B89-4839-B0C8-D184BFFAAE30}" destId="{6053F1B9-7418-4FE0-8F64-B11E3C13CC4A}" srcOrd="0" destOrd="0" presId="urn:microsoft.com/office/officeart/2005/8/layout/cycle2"/>
    <dgm:cxn modelId="{BD70411E-AAF3-41ED-906F-E44AFE40108E}" type="presParOf" srcId="{DBF8E952-AD35-4EB8-A0E1-56BC3993C471}" destId="{E54E2FF0-7D88-46D0-BABD-ECAB6BC35F8E}" srcOrd="8" destOrd="0" presId="urn:microsoft.com/office/officeart/2005/8/layout/cycle2"/>
    <dgm:cxn modelId="{03C37882-9C67-4A91-90D4-119EE84F8EC0}" type="presParOf" srcId="{DBF8E952-AD35-4EB8-A0E1-56BC3993C471}" destId="{094081DE-345C-4B2A-B394-E4639EA5A311}" srcOrd="9" destOrd="0" presId="urn:microsoft.com/office/officeart/2005/8/layout/cycle2"/>
    <dgm:cxn modelId="{B986EA98-2573-4DFF-835D-02AE03CB069F}" type="presParOf" srcId="{094081DE-345C-4B2A-B394-E4639EA5A311}" destId="{8857CAE7-3C8D-4452-87DA-FD857B8E8A2C}" srcOrd="0" destOrd="0" presId="urn:microsoft.com/office/officeart/2005/8/layout/cycle2"/>
  </dgm:cxnLst>
  <dgm:bg/>
  <dgm:whole>
    <a:ln>
      <a:solidFill>
        <a:schemeClr val="accent6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A8103-6B90-4258-B278-E842B7766005}">
      <dsp:nvSpPr>
        <dsp:cNvPr id="0" name=""/>
        <dsp:cNvSpPr/>
      </dsp:nvSpPr>
      <dsp:spPr>
        <a:xfrm>
          <a:off x="2244" y="231803"/>
          <a:ext cx="9141755" cy="135284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Эргономические  (удобство и комфорт)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244" y="231803"/>
        <a:ext cx="9141755" cy="1352847"/>
      </dsp:txXfrm>
    </dsp:sp>
    <dsp:sp modelId="{8E1C7700-C4B3-483C-8BD8-97A52C3B261B}">
      <dsp:nvSpPr>
        <dsp:cNvPr id="0" name=""/>
        <dsp:cNvSpPr/>
      </dsp:nvSpPr>
      <dsp:spPr>
        <a:xfrm>
          <a:off x="251523" y="1815970"/>
          <a:ext cx="4099105" cy="135284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Санитарно- гигиенические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51523" y="1815970"/>
        <a:ext cx="4099105" cy="1352847"/>
      </dsp:txXfrm>
    </dsp:sp>
    <dsp:sp modelId="{D842A860-0D84-4990-A10E-4107B4E3586B}">
      <dsp:nvSpPr>
        <dsp:cNvPr id="0" name=""/>
        <dsp:cNvSpPr/>
      </dsp:nvSpPr>
      <dsp:spPr>
        <a:xfrm>
          <a:off x="4385645" y="1815740"/>
          <a:ext cx="4697289" cy="135284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Эстетические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5645" y="1815740"/>
        <a:ext cx="4697289" cy="1352847"/>
      </dsp:txXfrm>
    </dsp:sp>
    <dsp:sp modelId="{6756F381-4056-4672-B5A8-3AC3BBDFF6E5}">
      <dsp:nvSpPr>
        <dsp:cNvPr id="0" name=""/>
        <dsp:cNvSpPr/>
      </dsp:nvSpPr>
      <dsp:spPr>
        <a:xfrm>
          <a:off x="1547663" y="3394062"/>
          <a:ext cx="2975723" cy="135284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Композиция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4000" kern="1200" dirty="0"/>
        </a:p>
      </dsp:txBody>
      <dsp:txXfrm>
        <a:off x="1547663" y="3394062"/>
        <a:ext cx="2975723" cy="1352847"/>
      </dsp:txXfrm>
    </dsp:sp>
    <dsp:sp modelId="{78189E38-4496-45D0-B913-05E0ED78B1EC}">
      <dsp:nvSpPr>
        <dsp:cNvPr id="0" name=""/>
        <dsp:cNvSpPr/>
      </dsp:nvSpPr>
      <dsp:spPr>
        <a:xfrm>
          <a:off x="4748862" y="3394062"/>
          <a:ext cx="2847473" cy="135284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4000" kern="1200" dirty="0"/>
        </a:p>
      </dsp:txBody>
      <dsp:txXfrm>
        <a:off x="4748862" y="3394062"/>
        <a:ext cx="2847473" cy="1352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54379-D81E-481E-956D-6BA910EFEA8D}">
      <dsp:nvSpPr>
        <dsp:cNvPr id="0" name=""/>
        <dsp:cNvSpPr/>
      </dsp:nvSpPr>
      <dsp:spPr>
        <a:xfrm>
          <a:off x="3214603" y="0"/>
          <a:ext cx="2671811" cy="150465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Прихожая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605881" y="220351"/>
        <a:ext cx="1889255" cy="1063950"/>
      </dsp:txXfrm>
    </dsp:sp>
    <dsp:sp modelId="{15929D43-BF78-44D4-8B30-11ACF31DC651}">
      <dsp:nvSpPr>
        <dsp:cNvPr id="0" name=""/>
        <dsp:cNvSpPr/>
      </dsp:nvSpPr>
      <dsp:spPr>
        <a:xfrm rot="1834464">
          <a:off x="5548931" y="1166968"/>
          <a:ext cx="266382" cy="507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n>
              <a:solidFill>
                <a:schemeClr val="accent6">
                  <a:lumMod val="50000"/>
                </a:schemeClr>
              </a:solidFill>
            </a:ln>
          </a:endParaRPr>
        </a:p>
      </dsp:txBody>
      <dsp:txXfrm>
        <a:off x="5554486" y="1248207"/>
        <a:ext cx="186467" cy="304692"/>
      </dsp:txXfrm>
    </dsp:sp>
    <dsp:sp modelId="{FC080C9A-F114-4305-9510-4DA2B630F96F}">
      <dsp:nvSpPr>
        <dsp:cNvPr id="0" name=""/>
        <dsp:cNvSpPr/>
      </dsp:nvSpPr>
      <dsp:spPr>
        <a:xfrm>
          <a:off x="5580108" y="1311923"/>
          <a:ext cx="2407428" cy="1519668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Гостиная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932668" y="1534473"/>
        <a:ext cx="1702308" cy="1074568"/>
      </dsp:txXfrm>
    </dsp:sp>
    <dsp:sp modelId="{1421CE91-27BB-4D2D-8DA5-31EF88DC470D}">
      <dsp:nvSpPr>
        <dsp:cNvPr id="0" name=""/>
        <dsp:cNvSpPr/>
      </dsp:nvSpPr>
      <dsp:spPr>
        <a:xfrm rot="7000051">
          <a:off x="6011643" y="2908873"/>
          <a:ext cx="448449" cy="507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n>
              <a:solidFill>
                <a:schemeClr val="accent6">
                  <a:lumMod val="50000"/>
                </a:schemeClr>
              </a:solidFill>
            </a:ln>
          </a:endParaRPr>
        </a:p>
      </dsp:txBody>
      <dsp:txXfrm rot="10800000">
        <a:off x="6109101" y="2950325"/>
        <a:ext cx="313914" cy="304692"/>
      </dsp:txXfrm>
    </dsp:sp>
    <dsp:sp modelId="{F559E82C-20C3-468F-8FF2-75109FD21DE7}">
      <dsp:nvSpPr>
        <dsp:cNvPr id="0" name=""/>
        <dsp:cNvSpPr/>
      </dsp:nvSpPr>
      <dsp:spPr>
        <a:xfrm>
          <a:off x="4950315" y="3472159"/>
          <a:ext cx="1504652" cy="150465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Спальня  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5170666" y="3692510"/>
        <a:ext cx="1063950" cy="1063950"/>
      </dsp:txXfrm>
    </dsp:sp>
    <dsp:sp modelId="{FBA43096-1E32-4539-88BA-C4E0A3F86DB6}">
      <dsp:nvSpPr>
        <dsp:cNvPr id="0" name=""/>
        <dsp:cNvSpPr/>
      </dsp:nvSpPr>
      <dsp:spPr>
        <a:xfrm rot="10799990">
          <a:off x="4336907" y="3970579"/>
          <a:ext cx="433474" cy="507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n>
              <a:solidFill>
                <a:schemeClr val="accent6">
                  <a:lumMod val="50000"/>
                </a:schemeClr>
              </a:solidFill>
            </a:ln>
            <a:solidFill>
              <a:schemeClr val="accent6">
                <a:lumMod val="50000"/>
              </a:schemeClr>
            </a:solidFill>
          </a:endParaRPr>
        </a:p>
      </dsp:txBody>
      <dsp:txXfrm rot="10800000">
        <a:off x="4466949" y="4072143"/>
        <a:ext cx="303432" cy="304692"/>
      </dsp:txXfrm>
    </dsp:sp>
    <dsp:sp modelId="{BFE048B8-5CF2-4535-BDC6-FC984859EA0F}">
      <dsp:nvSpPr>
        <dsp:cNvPr id="0" name=""/>
        <dsp:cNvSpPr/>
      </dsp:nvSpPr>
      <dsp:spPr>
        <a:xfrm>
          <a:off x="2627786" y="3472166"/>
          <a:ext cx="1504652" cy="150465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Детская комната</a:t>
          </a:r>
        </a:p>
      </dsp:txBody>
      <dsp:txXfrm>
        <a:off x="2848137" y="3692517"/>
        <a:ext cx="1063950" cy="1063950"/>
      </dsp:txXfrm>
    </dsp:sp>
    <dsp:sp modelId="{96399D0F-7B89-4839-B0C8-D184BFFAAE30}">
      <dsp:nvSpPr>
        <dsp:cNvPr id="0" name=""/>
        <dsp:cNvSpPr/>
      </dsp:nvSpPr>
      <dsp:spPr>
        <a:xfrm rot="14632369">
          <a:off x="2675807" y="2955742"/>
          <a:ext cx="413085" cy="507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765056" y="3112937"/>
        <a:ext cx="289160" cy="304692"/>
      </dsp:txXfrm>
    </dsp:sp>
    <dsp:sp modelId="{E54E2FF0-7D88-46D0-BABD-ECAB6BC35F8E}">
      <dsp:nvSpPr>
        <dsp:cNvPr id="0" name=""/>
        <dsp:cNvSpPr/>
      </dsp:nvSpPr>
      <dsp:spPr>
        <a:xfrm>
          <a:off x="1259623" y="1383931"/>
          <a:ext cx="2192489" cy="150465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Кухня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580706" y="1604282"/>
        <a:ext cx="1550323" cy="1063950"/>
      </dsp:txXfrm>
    </dsp:sp>
    <dsp:sp modelId="{094081DE-345C-4B2A-B394-E4639EA5A311}">
      <dsp:nvSpPr>
        <dsp:cNvPr id="0" name=""/>
        <dsp:cNvSpPr/>
      </dsp:nvSpPr>
      <dsp:spPr>
        <a:xfrm rot="19665879">
          <a:off x="3312742" y="1216042"/>
          <a:ext cx="311772" cy="507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319950" y="1342551"/>
        <a:ext cx="218240" cy="304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128792" cy="4104456"/>
          </a:xfrm>
        </p:spPr>
        <p:txBody>
          <a:bodyPr>
            <a:normAutofit fontScale="90000"/>
          </a:bodyPr>
          <a:lstStyle/>
          <a:p>
            <a:r>
              <a:rPr lang="ru-RU" sz="8000" i="1" dirty="0" smtClean="0">
                <a:latin typeface="Calibri" panose="020F0502020204030204" pitchFamily="34" charset="0"/>
              </a:rPr>
              <a:t/>
            </a:r>
            <a:br>
              <a:rPr lang="ru-RU" sz="8000" i="1" dirty="0" smtClean="0">
                <a:latin typeface="Calibri" panose="020F0502020204030204" pitchFamily="34" charset="0"/>
              </a:rPr>
            </a:br>
            <a:r>
              <a:rPr lang="ru-RU" sz="8000" i="1" dirty="0" smtClean="0">
                <a:latin typeface="Calibri" panose="020F0502020204030204" pitchFamily="34" charset="0"/>
              </a:rPr>
              <a:t/>
            </a:r>
            <a:br>
              <a:rPr lang="ru-RU" sz="8000" i="1" dirty="0" smtClean="0">
                <a:latin typeface="Calibri" panose="020F0502020204030204" pitchFamily="34" charset="0"/>
              </a:rPr>
            </a:br>
            <a:r>
              <a:rPr lang="ru-RU" sz="8000" i="1" dirty="0">
                <a:latin typeface="Calibri" panose="020F0502020204030204" pitchFamily="34" charset="0"/>
              </a:rPr>
              <a:t/>
            </a:r>
            <a:br>
              <a:rPr lang="ru-RU" sz="8000" i="1" dirty="0">
                <a:latin typeface="Calibri" panose="020F0502020204030204" pitchFamily="34" charset="0"/>
              </a:rPr>
            </a:br>
            <a:r>
              <a:rPr lang="ru-RU" sz="8000" i="1" dirty="0" smtClean="0">
                <a:latin typeface="Calibri" panose="020F0502020204030204" pitchFamily="34" charset="0"/>
              </a:rPr>
              <a:t/>
            </a:r>
            <a:br>
              <a:rPr lang="ru-RU" sz="8000" i="1" dirty="0" smtClean="0">
                <a:latin typeface="Calibri" panose="020F0502020204030204" pitchFamily="34" charset="0"/>
              </a:rPr>
            </a:br>
            <a:r>
              <a:rPr lang="ru-RU" sz="8000" i="1" dirty="0" smtClean="0">
                <a:latin typeface="Calibri" panose="020F0502020204030204" pitchFamily="34" charset="0"/>
              </a:rPr>
              <a:t/>
            </a:r>
            <a:br>
              <a:rPr lang="ru-RU" sz="8000" i="1" dirty="0" smtClean="0">
                <a:latin typeface="Calibri" panose="020F0502020204030204" pitchFamily="34" charset="0"/>
              </a:rPr>
            </a:br>
            <a:r>
              <a:rPr lang="ru-RU" sz="8000" i="1" dirty="0">
                <a:latin typeface="Calibri" panose="020F0502020204030204" pitchFamily="34" charset="0"/>
              </a:rPr>
              <a:t/>
            </a:r>
            <a:br>
              <a:rPr lang="ru-RU" sz="8000" i="1" dirty="0">
                <a:latin typeface="Calibri" panose="020F0502020204030204" pitchFamily="34" charset="0"/>
              </a:rPr>
            </a:br>
            <a:r>
              <a:rPr lang="ru-RU" sz="8000" i="1" dirty="0" err="1" smtClean="0">
                <a:latin typeface="Calibri" panose="020F0502020204030204" pitchFamily="34" charset="0"/>
              </a:rPr>
              <a:t>Интереьр</a:t>
            </a:r>
            <a:r>
              <a:rPr lang="ru-RU" sz="8000" i="1" dirty="0" smtClean="0">
                <a:latin typeface="Calibri" panose="020F0502020204030204" pitchFamily="34" charset="0"/>
              </a:rPr>
              <a:t> жилого помещения</a:t>
            </a:r>
            <a:endParaRPr lang="ru-RU" sz="8000" i="1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19364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</a:t>
            </a:r>
          </a:p>
          <a:p>
            <a:r>
              <a:rPr lang="ru-RU" dirty="0" smtClean="0"/>
              <a:t>                          Подготовил</a:t>
            </a:r>
          </a:p>
          <a:p>
            <a:r>
              <a:rPr lang="ru-RU" dirty="0" smtClean="0"/>
              <a:t>                                        учитель технологии</a:t>
            </a:r>
          </a:p>
          <a:p>
            <a:r>
              <a:rPr lang="ru-RU" dirty="0" smtClean="0"/>
              <a:t>                               Остроухов В.В.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6000" dirty="0" smtClean="0"/>
              <a:t>У нас так ведется  - изба веником метется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829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закрепления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649055"/>
              </p:ext>
            </p:extLst>
          </p:nvPr>
        </p:nvGraphicFramePr>
        <p:xfrm>
          <a:off x="457200" y="1556792"/>
          <a:ext cx="8229600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4824536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Что такое интерьер?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Что такое композиция интерьера?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За счет чего можно создать индивидуальный облик интерьера?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Перечислите виды осветительных приборов? 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9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 – внутреннее пространство помещения</a:t>
            </a:r>
          </a:p>
          <a:p>
            <a:pPr marL="13716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9552" y="3284984"/>
            <a:ext cx="2304256" cy="1122596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75656" y="4740665"/>
            <a:ext cx="2680008" cy="899520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(вазы, картины, ковры, цветы)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666857" y="3284984"/>
            <a:ext cx="2101887" cy="1117716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554888" y="3303995"/>
            <a:ext cx="2313256" cy="1103585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292080" y="4740665"/>
            <a:ext cx="2458412" cy="899520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569043">
            <a:off x="2751215" y="1923885"/>
            <a:ext cx="185186" cy="138933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45708" y="2005836"/>
            <a:ext cx="121158" cy="11620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037935">
            <a:off x="6238729" y="1845690"/>
            <a:ext cx="153701" cy="16014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341704">
            <a:off x="3434634" y="1954822"/>
            <a:ext cx="240509" cy="257358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097645">
            <a:off x="5826730" y="1935084"/>
            <a:ext cx="273607" cy="27378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4128016" y="-700698"/>
            <a:ext cx="599935" cy="4608515"/>
          </a:xfrm>
          <a:prstGeom prst="rightBrace">
            <a:avLst>
              <a:gd name="adj1" fmla="val 0"/>
              <a:gd name="adj2" fmla="val 4685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22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Требования  к  интерьеру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67209808"/>
              </p:ext>
            </p:extLst>
          </p:nvPr>
        </p:nvGraphicFramePr>
        <p:xfrm>
          <a:off x="0" y="1397000"/>
          <a:ext cx="9144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9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840777"/>
              </p:ext>
            </p:extLst>
          </p:nvPr>
        </p:nvGraphicFramePr>
        <p:xfrm>
          <a:off x="467544" y="332656"/>
          <a:ext cx="8208912" cy="658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8912"/>
              </a:tblGrid>
              <a:tr h="5544616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                                -</a:t>
                      </a:r>
                    </a:p>
                    <a:p>
                      <a:pPr algn="l"/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</a:rPr>
                        <a:t>                                    -   -  </a:t>
                      </a:r>
                      <a:r>
                        <a:rPr lang="ru-RU" sz="1800" dirty="0" smtClean="0">
                          <a:effectLst/>
                        </a:rPr>
                        <a:t>способствует нормальным условиям проживания. У каждого помещения квартиры есть свое назначение (функция): кухня, спальня, гостиная, столовая, детская.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effectLst/>
                        </a:rPr>
                        <a:t>              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effectLst/>
                        </a:rPr>
                        <a:t>                                    </a:t>
                      </a:r>
                      <a:r>
                        <a:rPr lang="ru-RU" sz="1800" dirty="0" smtClean="0">
                          <a:effectLst/>
                        </a:rPr>
                        <a:t> – совокупность таких качеств, которые учитываются при строительстве: звукоизоляция, воздухообмен, теплозащитные качества, работа </a:t>
                      </a:r>
                      <a:r>
                        <a:rPr lang="ru-RU" sz="1800" dirty="0" err="1" smtClean="0">
                          <a:effectLst/>
                        </a:rPr>
                        <a:t>санитарно</a:t>
                      </a:r>
                      <a:r>
                        <a:rPr lang="ru-RU" sz="1800" dirty="0" smtClean="0">
                          <a:effectLst/>
                        </a:rPr>
                        <a:t> – гигиенического оборудования.</a:t>
                      </a:r>
                    </a:p>
                    <a:p>
                      <a:pPr algn="l"/>
                      <a:r>
                        <a:rPr lang="ru-RU" sz="1800" b="1" dirty="0" smtClean="0">
                          <a:effectLst/>
                        </a:rPr>
                        <a:t>                                   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effectLst/>
                        </a:rPr>
                        <a:t>                                     </a:t>
                      </a:r>
                      <a:r>
                        <a:rPr lang="ru-RU" sz="1800" dirty="0" smtClean="0">
                          <a:effectLst/>
                        </a:rPr>
                        <a:t> – расположение предметов интерьера в пространстве, их соотношение друг другу, отделка поверхностей, цветовое и световое оформление, формы и характер оборудования, декоративное убранство, озеленение.</a:t>
                      </a:r>
                    </a:p>
                    <a:p>
                      <a:pPr algn="l"/>
                      <a:r>
                        <a:rPr lang="ru-RU" sz="1800" b="1" dirty="0" smtClean="0">
                          <a:effectLst/>
                        </a:rPr>
                        <a:t>                                   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effectLst/>
                        </a:rPr>
                        <a:t>                                                    </a:t>
                      </a:r>
                      <a:r>
                        <a:rPr lang="ru-RU" sz="1800" dirty="0" smtClean="0">
                          <a:effectLst/>
                        </a:rPr>
                        <a:t>– </a:t>
                      </a:r>
                      <a:r>
                        <a:rPr lang="ru-RU" sz="1800" dirty="0">
                          <a:effectLst/>
                        </a:rPr>
                        <a:t>это особое расположение и соотношение его составных частей: мебели, светильников, бытового оборудования, функциональных зон. </a:t>
                      </a:r>
                    </a:p>
                    <a:p>
                      <a:pPr algn="l"/>
                      <a:r>
                        <a:rPr lang="ru-RU" sz="1800" dirty="0">
                          <a:effectLst/>
                        </a:rPr>
                        <a:t>Потребности человека, традиции общества, мода, условия строительства накладывают свой отпечаток на интерьер.</a:t>
                      </a:r>
                    </a:p>
                    <a:p>
                      <a:pPr algn="l"/>
                      <a:r>
                        <a:rPr lang="ru-RU" sz="1800" b="1" dirty="0" smtClean="0">
                          <a:effectLst/>
                        </a:rPr>
                        <a:t>                        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effectLst/>
                        </a:rPr>
                        <a:t>                                  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– это язык архитектуры, проекта, композиции и как любой другой живой язык, перенимает языки, отдельные слова из других направлений. Отсюда переплетение стилей, их родство. Здесь требуются знания композиции, архитектуры, наличие вкуса, знание строительных и отделочных материалов.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Волна 4"/>
          <p:cNvSpPr/>
          <p:nvPr/>
        </p:nvSpPr>
        <p:spPr>
          <a:xfrm>
            <a:off x="459638" y="396070"/>
            <a:ext cx="2384170" cy="512649"/>
          </a:xfrm>
          <a:prstGeom prst="wave">
            <a:avLst>
              <a:gd name="adj1" fmla="val 12500"/>
              <a:gd name="adj2" fmla="val 468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Эргономичность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489307" y="1486953"/>
            <a:ext cx="2066469" cy="432048"/>
          </a:xfrm>
          <a:prstGeom prst="wave">
            <a:avLst>
              <a:gd name="adj1" fmla="val 12500"/>
              <a:gd name="adj2" fmla="val 287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Гигиегичность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489307" y="2564904"/>
            <a:ext cx="2210485" cy="504056"/>
          </a:xfrm>
          <a:prstGeom prst="wave">
            <a:avLst>
              <a:gd name="adj1" fmla="val 12500"/>
              <a:gd name="adj2" fmla="val 37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Эстетичность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74321" y="3946198"/>
            <a:ext cx="2905769" cy="576064"/>
          </a:xfrm>
          <a:prstGeom prst="wave">
            <a:avLst>
              <a:gd name="adj1" fmla="val 12500"/>
              <a:gd name="adj2" fmla="val 250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Композиция интерьера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Волна 8"/>
          <p:cNvSpPr/>
          <p:nvPr/>
        </p:nvSpPr>
        <p:spPr>
          <a:xfrm>
            <a:off x="539552" y="5517232"/>
            <a:ext cx="2016224" cy="576064"/>
          </a:xfrm>
          <a:prstGeom prst="wave">
            <a:avLst>
              <a:gd name="adj1" fmla="val 12500"/>
              <a:gd name="adj2" fmla="val -48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Стиль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Зоны   планировки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5171905"/>
              </p:ext>
            </p:extLst>
          </p:nvPr>
        </p:nvGraphicFramePr>
        <p:xfrm>
          <a:off x="0" y="1397000"/>
          <a:ext cx="9144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0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Спальня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ы\Documents\спаль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9625"/>
            <a:ext cx="8344992" cy="471969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Цветовая   гамма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885443"/>
              </p:ext>
            </p:extLst>
          </p:nvPr>
        </p:nvGraphicFramePr>
        <p:xfrm>
          <a:off x="395536" y="1196752"/>
          <a:ext cx="8424936" cy="530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/>
              </a:tblGrid>
              <a:tr h="5256584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effectLst/>
                      </a:endParaRPr>
                    </a:p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Красны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й</a:t>
                      </a:r>
                      <a:r>
                        <a:rPr lang="ru-RU" sz="1600" dirty="0">
                          <a:effectLst/>
                        </a:rPr>
                        <a:t> – теплый, раздражающий, стимулирует работу мозга, эффективен при меланхолии и плохом настроении. Символизирует поток жизненной силы, привлекает к себе внимание.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rgbClr val="FFFF00"/>
                          </a:solidFill>
                          <a:effectLst/>
                        </a:rPr>
                        <a:t>Желтый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активизирует работу мозга, эффективен при восприятии в течение небольшого количества времени при умственной недостаточности, поднимает настроение. В некоторых странах цвет богатства – создает ощущение тепла и укрепляет надежду.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</a:rPr>
                        <a:t>Синий</a:t>
                      </a:r>
                      <a:r>
                        <a:rPr lang="ru-RU" sz="1600" dirty="0">
                          <a:effectLst/>
                        </a:rPr>
                        <a:t> – успокаивает, усыпляет, расслабляет мышцы. Эффективен при бессоннице, нервных и физических перегрузках. Вызывает ощущение прохлады и отдохновения.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B0F0"/>
                          </a:solidFill>
                          <a:effectLst/>
                        </a:rPr>
                        <a:t>Голубой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антисептический, снимает боль. Однако при слишком длительном воздействии вызывает угнетенность и усталость.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rgbClr val="FFC000"/>
                          </a:solidFill>
                          <a:effectLst/>
                        </a:rPr>
                        <a:t>Оранжевый</a:t>
                      </a:r>
                      <a:r>
                        <a:rPr lang="ru-RU" sz="16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стимулирует чувства и слегка ускоряет пульс, но не увеличивает кровяное давление, создает чувство благополучия и радости, поднимает аппетит. Находясь между красным и желтым, обладает характеристиками обоих цветов.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Зеленый</a:t>
                      </a:r>
                      <a:r>
                        <a:rPr lang="ru-RU" sz="1600" dirty="0">
                          <a:effectLst/>
                        </a:rPr>
                        <a:t> – влияет успокаивающе на нервную систему и зрение, уменьшает боль, снимает раздражительность, усталость, снижает кровяное давление, ослабляет мигрень. Вызывает ассоциации с жизнью, ощущение связи с природой.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</a:rPr>
                        <a:t>Фиолетовый</a:t>
                      </a:r>
                      <a:r>
                        <a:rPr lang="ru-RU" sz="1600" dirty="0">
                          <a:effectLst/>
                        </a:rPr>
                        <a:t> (пурпурный) – благоприятно воздействует на сердце, легкие и кровеносные сосуды, увеличивает выносливость ткани. Вызывает чувство торжественности, уравновешенности, цвет мудрости и царственности.</a:t>
                      </a:r>
                    </a:p>
                    <a:p>
                      <a:pPr algn="l"/>
                      <a:r>
                        <a:rPr lang="ru-RU" sz="1600" dirty="0">
                          <a:solidFill>
                            <a:srgbClr val="FF3399"/>
                          </a:solidFill>
                          <a:effectLst/>
                        </a:rPr>
                        <a:t>Розовый</a:t>
                      </a:r>
                      <a:r>
                        <a:rPr lang="ru-RU" sz="1600" dirty="0">
                          <a:effectLst/>
                        </a:rPr>
                        <a:t> - оказывает мощное седативное (успокаивающее) воздействие. Снимает стрессы, благотворно влияет на нервную </a:t>
                      </a:r>
                      <a:r>
                        <a:rPr lang="ru-RU" sz="1600" dirty="0" smtClean="0">
                          <a:effectLst/>
                        </a:rPr>
                        <a:t>систему.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Черный , белый и серый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</a:txBody>
                  <a:tcPr marL="114300" marR="11430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Каждый дом – это отражение темперамента хозяина, а интерьер – отпечаток его образа жизни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6444208" y="4797152"/>
            <a:ext cx="1778496" cy="1418456"/>
          </a:xfrm>
          <a:prstGeom prst="smileyFace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пословицу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313441"/>
              </p:ext>
            </p:extLst>
          </p:nvPr>
        </p:nvGraphicFramePr>
        <p:xfrm>
          <a:off x="251516" y="1484783"/>
          <a:ext cx="8404840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605"/>
                <a:gridCol w="1050605"/>
                <a:gridCol w="1050605"/>
                <a:gridCol w="1050605"/>
                <a:gridCol w="1050605"/>
                <a:gridCol w="1050605"/>
                <a:gridCol w="1050605"/>
                <a:gridCol w="1050605"/>
              </a:tblGrid>
              <a:tr h="1170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 11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 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 12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 23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 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 21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 17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Д 10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170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З 16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 24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 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 28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 26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Е 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 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 19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170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Е 27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14-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Я 32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 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 31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 25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 29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 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170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 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 30 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 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 18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 15 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У 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 22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 13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29776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258</TotalTime>
  <Words>581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  Интереьр жилого помещения</vt:lpstr>
      <vt:lpstr>Презентация PowerPoint</vt:lpstr>
      <vt:lpstr>Требования  к  интерьеру</vt:lpstr>
      <vt:lpstr>Презентация PowerPoint</vt:lpstr>
      <vt:lpstr>Зоны   планировки</vt:lpstr>
      <vt:lpstr>Спальня </vt:lpstr>
      <vt:lpstr>Цветовая   гамма</vt:lpstr>
      <vt:lpstr>Вывод </vt:lpstr>
      <vt:lpstr>Отгадай пословицу</vt:lpstr>
      <vt:lpstr>Презентация PowerPoint</vt:lpstr>
      <vt:lpstr>Вопросы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чудес России</dc:title>
  <dc:creator>User</dc:creator>
  <cp:lastModifiedBy>RePack by Diakov</cp:lastModifiedBy>
  <cp:revision>30</cp:revision>
  <dcterms:created xsi:type="dcterms:W3CDTF">2014-02-11T11:11:52Z</dcterms:created>
  <dcterms:modified xsi:type="dcterms:W3CDTF">2015-08-31T09:50:58Z</dcterms:modified>
</cp:coreProperties>
</file>