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61" r:id="rId2"/>
    <p:sldId id="269" r:id="rId3"/>
    <p:sldId id="256" r:id="rId4"/>
    <p:sldId id="267" r:id="rId5"/>
    <p:sldId id="266" r:id="rId6"/>
    <p:sldId id="268" r:id="rId7"/>
    <p:sldId id="274" r:id="rId8"/>
    <p:sldId id="270" r:id="rId9"/>
    <p:sldId id="273" r:id="rId10"/>
    <p:sldId id="272" r:id="rId11"/>
    <p:sldId id="275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9933"/>
    <a:srgbClr val="FFFFFF"/>
    <a:srgbClr val="3399FF"/>
    <a:srgbClr val="FF33CC"/>
    <a:srgbClr val="DDDDDD"/>
    <a:srgbClr val="FF9999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3" autoAdjust="0"/>
    <p:restoredTop sz="94728" autoAdjust="0"/>
  </p:normalViewPr>
  <p:slideViewPr>
    <p:cSldViewPr>
      <p:cViewPr varScale="1">
        <p:scale>
          <a:sx n="118" d="100"/>
          <a:sy n="118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303EA6-D6D6-4E53-9E52-985577959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FE10-6A36-4AF2-9CE0-18529A18F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CA3D02-D0CC-4664-8017-D49ABB8C0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983A-8DCC-4F17-9F2B-8A8E3F7E5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C59A5-5CE3-468F-BEAE-31194A2E2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2222-1FAE-4DBC-9B3D-836F2977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FD0F-F29E-45D1-BD56-72303AE9F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7B27-215A-4F85-8BEE-9B0CB82C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1768-270D-49E6-A23F-FB157E76A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D8BF-A7B8-4FC9-AE4A-5C551AE48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AC281A-99B6-4CD0-A58B-E9257C4D9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D130FD1-CC34-44B8-A1E7-FA757FDF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0" r:id="rId2"/>
    <p:sldLayoutId id="2147484058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9" r:id="rId9"/>
    <p:sldLayoutId id="2147484056" r:id="rId10"/>
    <p:sldLayoutId id="214748406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632848" cy="201652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/>
              <a:t>Урок </a:t>
            </a:r>
            <a:r>
              <a:rPr lang="ru-RU" sz="2700" dirty="0" smtClean="0"/>
              <a:t>математики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1 </a:t>
            </a:r>
            <a:r>
              <a:rPr lang="ru-RU" sz="2700" dirty="0"/>
              <a:t>класс </a:t>
            </a:r>
            <a:r>
              <a:rPr lang="ru-RU" sz="2700" dirty="0" smtClean="0"/>
              <a:t>МБОУ гимназия №</a:t>
            </a:r>
            <a:r>
              <a:rPr lang="ru-RU" sz="2700" dirty="0" smtClean="0"/>
              <a:t>2 «Квантор»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Учитель : Дронова Елена Владимировна</a:t>
            </a:r>
            <a:endParaRPr lang="ru-RU" sz="27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852738"/>
            <a:ext cx="7239000" cy="3619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Тема урока</a:t>
            </a:r>
            <a:r>
              <a:rPr lang="ru-RU" smtClean="0"/>
              <a:t>: Числа от 1 до 10.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Планируемые результаты</a:t>
            </a:r>
            <a:r>
              <a:rPr lang="ru-RU" smtClean="0"/>
              <a:t>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создание условий для закрепления приемов работы с нумерацией чисел от 1 до 10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отрабатывать навыки устных вычислений в пределах 10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воспитывать интерес и любознательность к математике и ИКТ 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122912" cy="9863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ТЕТРАДКИНО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42988" y="2276475"/>
            <a:ext cx="2387600" cy="4114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5400" smtClean="0">
                <a:latin typeface="Georgia" pitchFamily="18" charset="0"/>
              </a:rPr>
              <a:t> 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5 – 4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6 + 2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3 – 1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8 + 1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276475"/>
            <a:ext cx="2552700" cy="4114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5400" smtClean="0">
                <a:latin typeface="Georgia" pitchFamily="18" charset="0"/>
              </a:rPr>
              <a:t> 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9 - 3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4 + 4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10 – 2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3 + 5</a:t>
            </a:r>
          </a:p>
        </p:txBody>
      </p:sp>
      <p:pic>
        <p:nvPicPr>
          <p:cNvPr id="7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08920"/>
            <a:ext cx="741682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 !</a:t>
            </a:r>
          </a:p>
        </p:txBody>
      </p:sp>
      <p:pic>
        <p:nvPicPr>
          <p:cNvPr id="3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33600"/>
            <a:ext cx="343693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852738"/>
            <a:ext cx="4205287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27211">
            <a:off x="2795588" y="1035050"/>
            <a:ext cx="34210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5255">
            <a:off x="849313" y="4625975"/>
            <a:ext cx="31559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16582">
            <a:off x="4391025" y="4030663"/>
            <a:ext cx="3624263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1146">
            <a:off x="5657850" y="889000"/>
            <a:ext cx="31718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16582">
            <a:off x="280988" y="487363"/>
            <a:ext cx="406241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 rot="528674">
            <a:off x="5514975" y="357188"/>
            <a:ext cx="2376488" cy="2160587"/>
          </a:xfrm>
          <a:prstGeom prst="smileyFace">
            <a:avLst>
              <a:gd name="adj" fmla="val -4653"/>
            </a:avLst>
          </a:prstGeom>
          <a:solidFill>
            <a:srgbClr val="C0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2987675" y="2133600"/>
            <a:ext cx="2449513" cy="2230438"/>
          </a:xfrm>
          <a:prstGeom prst="smileyFace">
            <a:avLst>
              <a:gd name="adj" fmla="val 273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-1299615">
            <a:off x="482600" y="501650"/>
            <a:ext cx="2232025" cy="21590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WordArt 7"/>
          <p:cNvSpPr>
            <a:spLocks noChangeArrowheads="1" noChangeShapeType="1" noTextEdit="1"/>
          </p:cNvSpPr>
          <p:nvPr/>
        </p:nvSpPr>
        <p:spPr bwMode="auto">
          <a:xfrm>
            <a:off x="395288" y="4508500"/>
            <a:ext cx="7345362" cy="1441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  <p:bldP spid="56326" grpId="0" animBg="1"/>
      <p:bldP spid="163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Мои документы\1 класс 2011-2012 год\Воспитательная работа\1 сентября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41163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роцесс 3"/>
          <p:cNvSpPr/>
          <p:nvPr/>
        </p:nvSpPr>
        <p:spPr>
          <a:xfrm>
            <a:off x="2916238" y="260350"/>
            <a:ext cx="2376487" cy="143986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132138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572000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4356100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276600" y="549275"/>
            <a:ext cx="574675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50825" y="260350"/>
            <a:ext cx="2376488" cy="1439863"/>
          </a:xfrm>
          <a:prstGeom prst="flowChartProcess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68313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08175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1692275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611188" y="549275"/>
            <a:ext cx="576262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580063" y="260350"/>
            <a:ext cx="2376487" cy="1439863"/>
          </a:xfrm>
          <a:prstGeom prst="flowChart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5795963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235825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мка 25"/>
          <p:cNvSpPr/>
          <p:nvPr/>
        </p:nvSpPr>
        <p:spPr>
          <a:xfrm>
            <a:off x="7019925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мка 26"/>
          <p:cNvSpPr/>
          <p:nvPr/>
        </p:nvSpPr>
        <p:spPr>
          <a:xfrm>
            <a:off x="5940425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5288" y="2205038"/>
            <a:ext cx="2095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2 + 1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92275" y="333375"/>
            <a:ext cx="60801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48038" y="2133600"/>
            <a:ext cx="187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6 - 5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56100" y="333375"/>
            <a:ext cx="646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95963" y="2133600"/>
            <a:ext cx="194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9 - 7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19925" y="333375"/>
            <a:ext cx="646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4" name="Picture 4" descr="50b0654d17fc6f8a3adb62210ec28128_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3" descr="3a34dd43b9ddcb2c37059c449221a9b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4189413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4" descr="3a34dd43b9ddcb2c37059c449221a9b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113"/>
            <a:ext cx="4189412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979712" y="0"/>
            <a:ext cx="9361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2200" y="1196752"/>
            <a:ext cx="9361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235825" y="4941888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092950" y="2060575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5003800" y="2133600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596188" y="3644900"/>
            <a:ext cx="1296987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859338" y="3500438"/>
            <a:ext cx="1296987" cy="86518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4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787900" y="4941888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5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2555875" y="1412875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6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611188" y="1484313"/>
            <a:ext cx="1296987" cy="86518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7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3203575" y="2492375"/>
            <a:ext cx="1296988" cy="865188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8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68313" y="2708275"/>
            <a:ext cx="1295400" cy="865188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8209" name="TextBox 47"/>
          <p:cNvSpPr txBox="1">
            <a:spLocks noChangeArrowheads="1"/>
          </p:cNvSpPr>
          <p:nvPr/>
        </p:nvSpPr>
        <p:spPr bwMode="auto">
          <a:xfrm>
            <a:off x="827088" y="1268413"/>
            <a:ext cx="773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/>
              <a:t>4</a:t>
            </a:r>
          </a:p>
        </p:txBody>
      </p:sp>
      <p:sp>
        <p:nvSpPr>
          <p:cNvPr id="8210" name="TextBox 49"/>
          <p:cNvSpPr txBox="1">
            <a:spLocks noChangeArrowheads="1"/>
          </p:cNvSpPr>
          <p:nvPr/>
        </p:nvSpPr>
        <p:spPr bwMode="auto">
          <a:xfrm>
            <a:off x="3492500" y="2349500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8211" name="TextBox 50"/>
          <p:cNvSpPr txBox="1">
            <a:spLocks noChangeArrowheads="1"/>
          </p:cNvSpPr>
          <p:nvPr/>
        </p:nvSpPr>
        <p:spPr bwMode="auto">
          <a:xfrm>
            <a:off x="5292725" y="1989138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2</a:t>
            </a:r>
          </a:p>
        </p:txBody>
      </p:sp>
      <p:sp>
        <p:nvSpPr>
          <p:cNvPr id="8212" name="TextBox 51"/>
          <p:cNvSpPr txBox="1">
            <a:spLocks noChangeArrowheads="1"/>
          </p:cNvSpPr>
          <p:nvPr/>
        </p:nvSpPr>
        <p:spPr bwMode="auto">
          <a:xfrm>
            <a:off x="7885113" y="3500438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4</a:t>
            </a:r>
          </a:p>
        </p:txBody>
      </p:sp>
      <p:sp>
        <p:nvSpPr>
          <p:cNvPr id="8213" name="TextBox 52"/>
          <p:cNvSpPr txBox="1">
            <a:spLocks noChangeArrowheads="1"/>
          </p:cNvSpPr>
          <p:nvPr/>
        </p:nvSpPr>
        <p:spPr bwMode="auto">
          <a:xfrm>
            <a:off x="5148263" y="4797425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1</a:t>
            </a:r>
          </a:p>
        </p:txBody>
      </p:sp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2843213" y="3644900"/>
            <a:ext cx="1296987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15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55650" y="4005263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8216" name="TextBox 55"/>
          <p:cNvSpPr txBox="1">
            <a:spLocks noChangeArrowheads="1"/>
          </p:cNvSpPr>
          <p:nvPr/>
        </p:nvSpPr>
        <p:spPr bwMode="auto">
          <a:xfrm>
            <a:off x="1042988" y="3860800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1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843213" y="1268413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2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5650" y="2565400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203575" y="3500438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5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380288" y="1989138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5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48263" y="3357563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24750" y="4868863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6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708400" y="260350"/>
            <a:ext cx="5160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ЛИСТОПАДНАЯ</a:t>
            </a:r>
          </a:p>
        </p:txBody>
      </p:sp>
      <p:pic>
        <p:nvPicPr>
          <p:cNvPr id="32" name="Picture 4" descr="50b0654d17fc6f8a3adb62210ec28128_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16582">
            <a:off x="1645056" y="1936902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7958094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2170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5375" y="404813"/>
            <a:ext cx="4808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2708275"/>
            <a:ext cx="72056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 дует нам в лицо,</a:t>
            </a:r>
          </a:p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Закачалось деревцо.</a:t>
            </a:r>
          </a:p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 тише, тише, тише.</a:t>
            </a:r>
          </a:p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Деревцо всё выше, выше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549275"/>
            <a:ext cx="4103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ЗАДАЧКИНО</a:t>
            </a:r>
          </a:p>
        </p:txBody>
      </p:sp>
      <p:pic>
        <p:nvPicPr>
          <p:cNvPr id="10244" name="Рисунок 2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463" y="3357563"/>
            <a:ext cx="32845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3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213100"/>
            <a:ext cx="29527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4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846513"/>
            <a:ext cx="309562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5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32766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6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33375"/>
            <a:ext cx="24796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1700213"/>
            <a:ext cx="4394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 маленькой Светы</a:t>
            </a:r>
          </a:p>
          <a:p>
            <a:r>
              <a:rPr lang="ru-RU" sz="3200"/>
              <a:t>Четыре конфеты.</a:t>
            </a:r>
          </a:p>
          <a:p>
            <a:r>
              <a:rPr lang="ru-RU" sz="3200"/>
              <a:t>Ещё три дала Алла.</a:t>
            </a:r>
          </a:p>
          <a:p>
            <a:r>
              <a:rPr lang="ru-RU" sz="3200"/>
              <a:t>Сколько всего стало?</a:t>
            </a:r>
          </a:p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1700213"/>
            <a:ext cx="58801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Три ромашки - желтоглазки,</a:t>
            </a:r>
          </a:p>
          <a:p>
            <a:r>
              <a:rPr lang="ru-RU" sz="3200"/>
              <a:t>Два весёлых василька</a:t>
            </a:r>
          </a:p>
          <a:p>
            <a:r>
              <a:rPr lang="ru-RU" sz="3200"/>
              <a:t>Подарили маме дети.</a:t>
            </a:r>
          </a:p>
          <a:p>
            <a:r>
              <a:rPr lang="ru-RU" sz="3200"/>
              <a:t>Сколько же цветов в букете?</a:t>
            </a:r>
          </a:p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1700213"/>
            <a:ext cx="6654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На кустике перед забором</a:t>
            </a:r>
          </a:p>
          <a:p>
            <a:r>
              <a:rPr lang="ru-RU" sz="3200"/>
              <a:t>Шесть ярко - красных помидоров.</a:t>
            </a:r>
          </a:p>
          <a:p>
            <a:r>
              <a:rPr lang="ru-RU" sz="3200"/>
              <a:t>Потом четыре оторвалось,</a:t>
            </a:r>
          </a:p>
          <a:p>
            <a:r>
              <a:rPr lang="ru-RU" sz="3200"/>
              <a:t>А сколько на кусте осталось?</a:t>
            </a:r>
          </a:p>
          <a:p>
            <a:endParaRPr lang="ru-RU"/>
          </a:p>
        </p:txBody>
      </p:sp>
      <p:pic>
        <p:nvPicPr>
          <p:cNvPr id="12" name="Picture 4" descr="50b0654d17fc6f8a3adb62210ec28128_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5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333375"/>
            <a:ext cx="4681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УГАДАЙКИНО</a:t>
            </a:r>
          </a:p>
        </p:txBody>
      </p:sp>
      <p:pic>
        <p:nvPicPr>
          <p:cNvPr id="3" name="Рисунок 2" descr="2d0204befddf647f3b2eab7e0c48ad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9725"/>
            <a:ext cx="20415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cc00075c2b60430ddcaabb74a3d0e2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05263"/>
            <a:ext cx="1981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8e1877f1704ff812f5764ab518346d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268413"/>
            <a:ext cx="201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413" y="1916113"/>
            <a:ext cx="143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6*7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5013325"/>
            <a:ext cx="1728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10*9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27763" y="4941888"/>
            <a:ext cx="2016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7+1*7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72225" y="1989138"/>
            <a:ext cx="1944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9-1*8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339975" y="1989138"/>
            <a:ext cx="1633538" cy="8286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6&lt;7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39975" y="5084763"/>
            <a:ext cx="1727200" cy="8651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10&gt;9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227763" y="5157788"/>
            <a:ext cx="2160587" cy="7921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7+1&gt;7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372225" y="2133600"/>
            <a:ext cx="2016125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9-1=8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9" descr="7ec2893f0eb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25538"/>
            <a:ext cx="23764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50b0654d17fc6f8a3adb62210ec28128_medi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-21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0"/>
            <a:ext cx="9253538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8313" y="2565400"/>
            <a:ext cx="7127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Рыбки плавают, ныряют,</a:t>
            </a:r>
          </a:p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 чистой светленькой воде.</a:t>
            </a:r>
          </a:p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То сожмутся, разожмутся,</a:t>
            </a:r>
          </a:p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То зароются в песке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088" y="404813"/>
            <a:ext cx="6542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5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333375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ГЕОМЕТРИЧЕСКАЯ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1042988" y="1484313"/>
            <a:ext cx="2376487" cy="2089150"/>
          </a:xfrm>
          <a:prstGeom prst="flowChartExtra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219700" y="1412875"/>
            <a:ext cx="2498725" cy="1944688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003800" y="3789363"/>
            <a:ext cx="3362325" cy="2484437"/>
          </a:xfrm>
          <a:prstGeom prst="flowChartDecision">
            <a:avLst/>
          </a:prstGeom>
          <a:solidFill>
            <a:srgbClr val="3399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188" y="5229225"/>
            <a:ext cx="1439862" cy="10080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051050" y="4724400"/>
            <a:ext cx="1584325" cy="15128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908175" y="4365625"/>
            <a:ext cx="1727200" cy="3587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4" descr="50b0654d17fc6f8a3adb62210ec28128_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16582">
            <a:off x="1860550" y="1865313"/>
            <a:ext cx="55641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rc 5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rc 11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T0" fmla="*/ 2147483647 w 21600"/>
              <a:gd name="T1" fmla="*/ 0 h 37075"/>
              <a:gd name="T2" fmla="*/ 2147483647 w 21600"/>
              <a:gd name="T3" fmla="*/ 2147483647 h 37075"/>
              <a:gd name="T4" fmla="*/ 0 w 21600"/>
              <a:gd name="T5" fmla="*/ 2147483647 h 37075"/>
              <a:gd name="T6" fmla="*/ 0 60000 65536"/>
              <a:gd name="T7" fmla="*/ 0 60000 65536"/>
              <a:gd name="T8" fmla="*/ 0 60000 65536"/>
              <a:gd name="T9" fmla="*/ 0 w 21600"/>
              <a:gd name="T10" fmla="*/ 0 h 37075"/>
              <a:gd name="T11" fmla="*/ 21600 w 21600"/>
              <a:gd name="T12" fmla="*/ 37075 h 37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Oval 12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6705600" y="609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16764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15200" y="1828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867400" y="2895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15000" y="5181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30480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5257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0"/>
            <a:ext cx="5122912" cy="98636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54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ТЕТРАДКИНО</a:t>
            </a:r>
            <a:endParaRPr lang="ru-RU" sz="5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Picture 4" descr="50b0654d17fc6f8a3adb62210ec28128_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1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872</TotalTime>
  <Words>218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Урок математики 1 класс МБОУ гимназия №2 «Квантор» Учитель : Дронова Елена Владимировна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ТЕТРАДКИНО</vt:lpstr>
      <vt:lpstr>Слайд 11</vt:lpstr>
      <vt:lpstr>Слайд 12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математики1 класс МОУ СОШ №128 Учитель:Лебедева Нина Ивановна</dc:title>
  <dc:creator>User2_308</dc:creator>
  <cp:lastModifiedBy>Сергей</cp:lastModifiedBy>
  <cp:revision>47</cp:revision>
  <dcterms:created xsi:type="dcterms:W3CDTF">2006-06-19T10:21:59Z</dcterms:created>
  <dcterms:modified xsi:type="dcterms:W3CDTF">2015-11-22T13:11:38Z</dcterms:modified>
</cp:coreProperties>
</file>