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8" r:id="rId3"/>
    <p:sldId id="257" r:id="rId4"/>
    <p:sldId id="258" r:id="rId5"/>
    <p:sldId id="259" r:id="rId6"/>
    <p:sldId id="268" r:id="rId7"/>
    <p:sldId id="269" r:id="rId8"/>
    <p:sldId id="270" r:id="rId9"/>
    <p:sldId id="271" r:id="rId10"/>
    <p:sldId id="272" r:id="rId11"/>
    <p:sldId id="280" r:id="rId12"/>
    <p:sldId id="281" r:id="rId13"/>
    <p:sldId id="273" r:id="rId14"/>
    <p:sldId id="274" r:id="rId15"/>
    <p:sldId id="277" r:id="rId16"/>
    <p:sldId id="275" r:id="rId17"/>
    <p:sldId id="266" r:id="rId18"/>
    <p:sldId id="263" r:id="rId19"/>
    <p:sldId id="264" r:id="rId20"/>
    <p:sldId id="265" r:id="rId21"/>
    <p:sldId id="279" r:id="rId22"/>
    <p:sldId id="282" r:id="rId23"/>
    <p:sldId id="260" r:id="rId24"/>
    <p:sldId id="261" r:id="rId25"/>
    <p:sldId id="262" r:id="rId26"/>
    <p:sldId id="276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DFB38-0EC8-4E83-864E-02332E0B593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AB181-AE47-481F-80B1-40EC392A7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AB181-AE47-481F-80B1-40EC392A7FC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23D-A8B0-402F-B92B-5605C8515AE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32C1-44C5-4804-8D84-2BA5E768B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23D-A8B0-402F-B92B-5605C8515AE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32C1-44C5-4804-8D84-2BA5E768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23D-A8B0-402F-B92B-5605C8515AE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32C1-44C5-4804-8D84-2BA5E768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23D-A8B0-402F-B92B-5605C8515AE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32C1-44C5-4804-8D84-2BA5E768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23D-A8B0-402F-B92B-5605C8515AE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7232C1-44C5-4804-8D84-2BA5E768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23D-A8B0-402F-B92B-5605C8515AE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32C1-44C5-4804-8D84-2BA5E768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23D-A8B0-402F-B92B-5605C8515AE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32C1-44C5-4804-8D84-2BA5E768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23D-A8B0-402F-B92B-5605C8515AE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32C1-44C5-4804-8D84-2BA5E768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23D-A8B0-402F-B92B-5605C8515AE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32C1-44C5-4804-8D84-2BA5E768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23D-A8B0-402F-B92B-5605C8515AE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32C1-44C5-4804-8D84-2BA5E768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23D-A8B0-402F-B92B-5605C8515AE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32C1-44C5-4804-8D84-2BA5E768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E8223D-A8B0-402F-B92B-5605C8515AE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7232C1-44C5-4804-8D84-2BA5E768B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7;&#1072;&#1087;&#1082;&#1072;\&#1093;&#1086;&#1093;&#1083;&#1086;&#1084;&#1089;&#1082;&#1072;&#1103;%20&#1084;&#1086;&#1105;\ivan_kupala_-_pchli_2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bungalotravel.ru/images/countries/foto/68/f1586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100druzei.ru/upload/gallery7/35285/2009_09_21_10_07_57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hobbyti.ru/published/publicdata/HOBBYANDYOU/attachments/SC/products_pictures/IMG_3043%20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iftspark.ru/shop/images/2224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matren.ru/images/vid/mr1592610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thimbles.ru/images/custom/hoh1a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elotos.ru/assets/images/nabor/termos_hohloma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thumb/b/b8/1979_CPA_4968.jpg/800px-1979_CPA_4968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vlad-saburov.ru/?f=342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-fotki.yandex.ru/get/3005/shnutik.3/0_1c742_969312d7_X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nsamarskaya.narod.ru/images/p5_s502014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45.radikal.ru/i108/0811/8b/046e0ce1d1d7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notsaint.sovline.ru/gallery/d/21011-1/559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44.radikal.ru/i106/0808/5d/19d5b264489c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1podarok.ru/published/publicdata/PODAROK1/attachments/SC/products_pictures/4834_bho_enl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52.radikal.ru/i136/0808/98/6d4e061a5920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usobl.divo.ru/collection/hohlgor-10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itiaz.rustrana.ru/articles/2597/hbrat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41.radikal.ru/i091/0810/bb/f32c84c64a4c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asmanka.ru/auto/1day/vs/foto/jostovo_fedoskino_0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Хохломская</a:t>
            </a:r>
            <a:br>
              <a:rPr lang="ru-RU" dirty="0" smtClean="0"/>
            </a:br>
            <a:r>
              <a:rPr lang="ru-RU" dirty="0" smtClean="0"/>
              <a:t>роспись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СВЯЗЬ  ВРЕМЁН</a:t>
            </a:r>
            <a:endParaRPr lang="ru-RU" dirty="0"/>
          </a:p>
        </p:txBody>
      </p:sp>
      <p:pic>
        <p:nvPicPr>
          <p:cNvPr id="4" name="ivan_kupala_-_pchli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-2124744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а 57 из 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00042"/>
            <a:ext cx="807249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11 из 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357166"/>
            <a:ext cx="692948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13 из 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428604"/>
            <a:ext cx="714380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Картинка 101 из 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28604"/>
            <a:ext cx="8429684" cy="600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а 152 из 10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57166"/>
            <a:ext cx="821537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Картинка 218 из 10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142984"/>
            <a:ext cx="721523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артинка 157 из 10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214290"/>
            <a:ext cx="550072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Картинка 171 из 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71480"/>
            <a:ext cx="807249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а 7 из 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7166"/>
            <a:ext cx="8215370" cy="6143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артинка 12 из 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00042"/>
            <a:ext cx="8215370" cy="5857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Картинка 319 из 10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571480"/>
            <a:ext cx="807249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Картинка 14 из 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571480"/>
            <a:ext cx="8286808" cy="578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417 из 11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71480"/>
            <a:ext cx="814393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133 из 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71480"/>
            <a:ext cx="8358246" cy="557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лла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57166"/>
            <a:ext cx="6929485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Алла\mouse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17550"/>
            <a:ext cx="7315226" cy="5568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Алла\mouse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642918"/>
            <a:ext cx="7200900" cy="542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Картинка 191 из 10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357298"/>
            <a:ext cx="850112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а 22 из 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571480"/>
            <a:ext cx="792961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лла\hk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714356"/>
            <a:ext cx="692948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лла\hlo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785794"/>
            <a:ext cx="692948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лла\ht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928670"/>
            <a:ext cx="685804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Картинка 177 из 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85728"/>
            <a:ext cx="807249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Картинка 6 из 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642918"/>
            <a:ext cx="764386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а 36 из 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28604"/>
            <a:ext cx="814393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39 из 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500042"/>
            <a:ext cx="585791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</TotalTime>
  <Words>4</Words>
  <Application>Microsoft Office PowerPoint</Application>
  <PresentationFormat>Экран (4:3)</PresentationFormat>
  <Paragraphs>3</Paragraphs>
  <Slides>27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Хохломская роспись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Хохломская роспись</dc:title>
  <dc:creator>Admin</dc:creator>
  <cp:lastModifiedBy>wsa</cp:lastModifiedBy>
  <cp:revision>12</cp:revision>
  <dcterms:created xsi:type="dcterms:W3CDTF">2010-03-09T17:17:46Z</dcterms:created>
  <dcterms:modified xsi:type="dcterms:W3CDTF">2015-09-08T17:35:06Z</dcterms:modified>
</cp:coreProperties>
</file>