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10"/>
  </p:notesMasterIdLst>
  <p:sldIdLst>
    <p:sldId id="280" r:id="rId2"/>
    <p:sldId id="260" r:id="rId3"/>
    <p:sldId id="266" r:id="rId4"/>
    <p:sldId id="267" r:id="rId5"/>
    <p:sldId id="268" r:id="rId6"/>
    <p:sldId id="271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CE2B0D-4B5B-479F-B5C9-61CBB1F6D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019587-C945-4AE6-A2F7-DB7E9F1F3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6D99-EC12-4913-9AD3-FFF998483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DE26-21CB-4D14-817F-EF85079C9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56F0-D1A4-4C3A-BB09-852F2F368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B3A5-2A81-4661-8C7A-46E5AD64F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5FA0-6BFD-4F86-AC2D-C9A512B84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6484-8581-4500-9927-FBACAAD5E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BFB1-142E-454E-AB3E-A0CB60EAF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2DC8ADB-71B4-4A71-AB8A-AD77F0B19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8E09-7BA4-4C31-A960-D746B93C1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0060-CD74-454C-85DE-76C6F9BD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7724D93-37CF-495C-9123-F20278188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0D8BEDA5-DF37-4081-BDD1-35E7A1844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C99FF"/>
            </a:gs>
            <a:gs pos="60001">
              <a:srgbClr val="F6F6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BDB9A2-EB5B-4367-B82F-CBC6384B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0" r:id="rId4"/>
    <p:sldLayoutId id="2147484168" r:id="rId5"/>
    <p:sldLayoutId id="2147484161" r:id="rId6"/>
    <p:sldLayoutId id="2147484162" r:id="rId7"/>
    <p:sldLayoutId id="2147484169" r:id="rId8"/>
    <p:sldLayoutId id="2147484170" r:id="rId9"/>
    <p:sldLayoutId id="2147484163" r:id="rId10"/>
    <p:sldLayoutId id="2147484164" r:id="rId11"/>
    <p:sldLayoutId id="2147484171" r:id="rId12"/>
    <p:sldLayoutId id="214748417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748713" cy="4525963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rgbClr val="0070C0"/>
                </a:solidFill>
                <a:latin typeface="Monotype Corsiva" pitchFamily="66" charset="0"/>
              </a:rPr>
              <a:t>Кто такие птицы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В мире существует около 8600 различных видов птиц:</a:t>
            </a:r>
          </a:p>
        </p:txBody>
      </p:sp>
      <p:pic>
        <p:nvPicPr>
          <p:cNvPr id="149518" name="Picture 14" descr="j0292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223202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0" name="Picture 16" descr="j0324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37063"/>
            <a:ext cx="26638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3" name="Picture 19" descr="j01787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446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4" name="Picture 20" descr="j01798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437063"/>
            <a:ext cx="21621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5" name="Picture 21" descr="j01805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221163"/>
            <a:ext cx="23764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40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9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9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9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 всех птиц есть крылья, и большинство из них могут летать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3718" name="Picture 6" descr="j017874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632075"/>
            <a:ext cx="3657600" cy="2432050"/>
          </a:xfrm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375285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 всех птиц 2 ноги</a:t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80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557338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3316" name="Picture 13" descr="кури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844675"/>
            <a:ext cx="36401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00"/>
                            </p:stCondLst>
                            <p:childTnLst>
                              <p:par>
                                <p:cTn id="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04813"/>
            <a:ext cx="7467600" cy="5721350"/>
          </a:xfrm>
        </p:spPr>
        <p:txBody>
          <a:bodyPr/>
          <a:lstStyle/>
          <a:p>
            <a:pPr eaLnBrk="1" hangingPunct="1"/>
            <a:r>
              <a:rPr lang="ru-RU" smtClean="0"/>
              <a:t>У птиц есть клюв, но нет зубов</a:t>
            </a:r>
          </a:p>
          <a:p>
            <a:pPr eaLnBrk="1" hangingPunct="1">
              <a:buFontTx/>
              <a:buNone/>
            </a:pPr>
            <a:r>
              <a:rPr lang="ru-RU" smtClean="0"/>
              <a:t>Птицы не жуют, они заглатывают пищу целиком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280150" y="2655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262154" name="Picture 10" descr="j0178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852738"/>
            <a:ext cx="2232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5" name="Picture 11" descr="j02628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16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262  0.026 -0.07724  0.058 -0.07724  L 0.192 -0.07724  C 0.224 -0.07724  0.25 -0.04262  0.25 0  L 0.25 0.1758  C 0.25 0.21841  0.224 0.25437  0.192 0.25437  L 0.058 0.25437  C 0.026 0.25437  0 0.21841  0 0.1758  Z" pathEditMode="relative" ptsTypes="">
                                      <p:cBhvr>
                                        <p:cTn id="14" dur="2000" fill="hold"/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262  0.026 -0.07724  0.058 -0.07724  L 0.192 -0.07724  C 0.224 -0.07724  0.25 -0.04262  0.25 0  L 0.25 0.1758  C 0.25 0.21841  0.224 0.25437  0.192 0.25437  L 0.058 0.25437  C 0.026 0.25437  0 0.21841  0 0.1758  Z" pathEditMode="relative" ptsTypes="">
                                      <p:cBhvr>
                                        <p:cTn id="17" dur="20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 форме птичьего клюва можно определить, чем питается птица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9316" name="Picture 4" descr="j0178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412875"/>
            <a:ext cx="33226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7" name="Picture 5" descr="j01787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365625"/>
            <a:ext cx="223043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8" name="Picture 6" descr="j01788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37063"/>
            <a:ext cx="30241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9" name="Picture 7" descr="пелик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484313"/>
            <a:ext cx="30956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2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2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2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 птичек всё тело покрыто перьями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Рассмотрим окраску перьев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0" y="1882775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63183" name="Picture 15" descr="j0262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255587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84" name="Picture 16" descr="j0180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557338"/>
            <a:ext cx="237648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221163"/>
            <a:ext cx="30972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Вывод:</a:t>
            </a:r>
            <a:br>
              <a:rPr lang="ru-RU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Перья самые разные по цвету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Они украшают птиц</a:t>
            </a:r>
            <a:endParaRPr lang="ru-RU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5220" name="Picture 4" descr="j0201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500438"/>
            <a:ext cx="266382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349500"/>
            <a:ext cx="2087562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36838"/>
            <a:ext cx="2519362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60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607</TotalTime>
  <Words>62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Algerian</vt:lpstr>
      <vt:lpstr>Arial</vt:lpstr>
      <vt:lpstr>Century Gothic</vt:lpstr>
      <vt:lpstr>Wingdings 2</vt:lpstr>
      <vt:lpstr>Verdana</vt:lpstr>
      <vt:lpstr>Monotype Corsiva</vt:lpstr>
      <vt:lpstr>Яркая</vt:lpstr>
      <vt:lpstr>Слайд 1</vt:lpstr>
      <vt:lpstr> В мире существует около 8600 различных видов птиц:</vt:lpstr>
      <vt:lpstr>У всех птиц есть крылья, и большинство из них могут летать </vt:lpstr>
      <vt:lpstr>У всех птиц 2 ноги </vt:lpstr>
      <vt:lpstr>Слайд 5</vt:lpstr>
      <vt:lpstr>По форме птичьего клюва можно определить, чем питается птица </vt:lpstr>
      <vt:lpstr>У птичек всё тело покрыто перьями Рассмотрим окраску перьев </vt:lpstr>
      <vt:lpstr> Вывод: Перья самые разные по цвету Они украшают птиц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птицы?</dc:title>
  <dc:creator>User</dc:creator>
  <cp:lastModifiedBy>Maman</cp:lastModifiedBy>
  <cp:revision>45</cp:revision>
  <cp:lastPrinted>1601-01-01T00:00:00Z</cp:lastPrinted>
  <dcterms:created xsi:type="dcterms:W3CDTF">2006-10-26T08:59:55Z</dcterms:created>
  <dcterms:modified xsi:type="dcterms:W3CDTF">2015-12-08T20:33:04Z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