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3" r:id="rId2"/>
    <p:sldId id="258" r:id="rId3"/>
    <p:sldId id="259" r:id="rId4"/>
    <p:sldId id="281" r:id="rId5"/>
    <p:sldId id="283" r:id="rId6"/>
    <p:sldId id="285" r:id="rId7"/>
    <p:sldId id="291" r:id="rId8"/>
    <p:sldId id="260" r:id="rId9"/>
    <p:sldId id="262" r:id="rId10"/>
    <p:sldId id="263" r:id="rId11"/>
    <p:sldId id="264" r:id="rId12"/>
    <p:sldId id="282" r:id="rId13"/>
    <p:sldId id="277" r:id="rId14"/>
    <p:sldId id="279" r:id="rId15"/>
    <p:sldId id="289" r:id="rId16"/>
    <p:sldId id="270" r:id="rId17"/>
    <p:sldId id="286" r:id="rId18"/>
    <p:sldId id="288" r:id="rId19"/>
    <p:sldId id="273" r:id="rId20"/>
    <p:sldId id="271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  <a:srgbClr val="CC3300"/>
    <a:srgbClr val="006600"/>
    <a:srgbClr val="0099CC"/>
    <a:srgbClr val="FF3399"/>
    <a:srgbClr val="99FF66"/>
    <a:srgbClr val="FFCC66"/>
    <a:srgbClr val="FF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A9FEC-134B-490B-83E0-ED457A25DAA0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DEA3A-FFC7-4F2F-A402-26F2CF9D5F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8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EA3A-FFC7-4F2F-A402-26F2CF9D5F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EA3A-FFC7-4F2F-A402-26F2CF9D5F5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BED06-D4F4-45F0-8AB6-654F63D20651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93CDD-3325-400F-9783-41AF8301C0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ижегородск край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91" y="0"/>
            <a:ext cx="9191592" cy="68936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42852"/>
            <a:ext cx="7931915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НИЖЕГОРОДСКИЙ КРАЙ</a:t>
            </a:r>
            <a:endParaRPr lang="ru-RU" sz="4800" b="1" cap="none" spc="0" dirty="0">
              <a:ln w="17780" cmpd="sng">
                <a:solidFill>
                  <a:srgbClr val="0066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48205" y="5099604"/>
            <a:ext cx="42676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СШ № 20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Дзержинска, Нижегородской области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Шурыгина Наталья Николаевна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ижегородск край\кал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000396" cy="285752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нижегородск край\калана яго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581">
            <a:off x="179512" y="3501008"/>
            <a:ext cx="1857388" cy="142876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\Рабочий стол\нижегородск край\дарево рябин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60" y="642918"/>
            <a:ext cx="3281684" cy="285752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Admin\Рабочий стол\нижегородск край\рябина ягод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53">
            <a:off x="7358082" y="3429000"/>
            <a:ext cx="1500198" cy="150019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Admin\Рабочий стол\нижегородск край\черёмух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4071942"/>
            <a:ext cx="3357586" cy="264320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9" name="Picture 7" descr="C:\Documents and Settings\Admin\Рабочий стол\нижегородск край\черёмуха цвет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92">
            <a:off x="5643570" y="5214950"/>
            <a:ext cx="2080685" cy="135732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142852"/>
            <a:ext cx="1789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КАЛИНА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500438"/>
            <a:ext cx="22653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ЧЕРЁМУХА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42852"/>
            <a:ext cx="17008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РЯБИНА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ижегородск край\ябло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607">
            <a:off x="428596" y="3786190"/>
            <a:ext cx="2126091" cy="28221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нижегородск край\малин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359">
            <a:off x="3124250" y="4380690"/>
            <a:ext cx="2762269" cy="20717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Admin\Рабочий стол\нижегородск край\крыжовни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052">
            <a:off x="6286512" y="4572008"/>
            <a:ext cx="2667017" cy="20002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1" name="Picture 5" descr="C:\Documents and Settings\Admin\Рабочий стол\нижегородск край\земляни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00042"/>
            <a:ext cx="2762269" cy="20717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3" name="Picture 7" descr="C:\Documents and Settings\Admin\Рабочий стол\нижегородск край\груш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775">
            <a:off x="428596" y="500042"/>
            <a:ext cx="2089562" cy="27860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4" name="Picture 8" descr="C:\Documents and Settings\Admin\Рабочий стол\нижегородск край\вишня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80">
            <a:off x="6072198" y="642918"/>
            <a:ext cx="2806023" cy="20002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 descr="C:\Documents and Settings\Admin\Рабочий стол\нижегородск край\жимолость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2708399" cy="2152830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00100" y="0"/>
            <a:ext cx="1172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Груша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4744" y="0"/>
            <a:ext cx="164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Клубника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2330" y="142852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Вишня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5772" y="4071942"/>
            <a:ext cx="1958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Крыжовник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3286124"/>
            <a:ext cx="128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Яблоко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3702" y="3000372"/>
            <a:ext cx="187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Жимолость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9792" y="3933056"/>
            <a:ext cx="13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Малина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нижегородск край\каба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6190"/>
            <a:ext cx="3786214" cy="286171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 descr="C:\Documents and Settings\Admin\Рабочий стол\нижегородск край\заяц руса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3571900" cy="308374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Admin\Рабочий стол\нижегородск край\бе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85728"/>
            <a:ext cx="3737851" cy="307183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нижегородск край\еж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3786191"/>
            <a:ext cx="3714776" cy="27860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844" y="142852"/>
            <a:ext cx="515975" cy="33862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ЗАЯЦ-РУСАК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785794"/>
            <a:ext cx="582211" cy="207601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4286256"/>
            <a:ext cx="582211" cy="1682513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ЁЖИК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29652" y="4143380"/>
            <a:ext cx="582211" cy="207601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33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нижегородск край\уклей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357298"/>
            <a:ext cx="2729100" cy="175259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\Рабочий стол\нижегородск край\щу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3071834" cy="18834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Admin\Рабочий стол\нижегородск край\налим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500570"/>
            <a:ext cx="2763894" cy="20717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Documents and Settings\Admin\Рабочий стол\нижегородск край\голец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000636"/>
            <a:ext cx="3302005" cy="16430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Documents and Settings\Admin\Рабочий стол\нижегородск край\карась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28604"/>
            <a:ext cx="2928958" cy="174435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Admin\Рабочий стол\нижегородск край\сом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071810"/>
            <a:ext cx="3398583" cy="192882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285728"/>
            <a:ext cx="2425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99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1714488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0"/>
            <a:ext cx="120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5206" y="928670"/>
            <a:ext cx="149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УКЛЕЙКА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2643182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4572008"/>
            <a:ext cx="108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ГОЛЕЦ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5272" y="4071942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ижегородск край\иволг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571198" cy="20717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Documents and Settings\Admin\Рабочий стол\нижегородск край\куку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238">
            <a:off x="386836" y="3061572"/>
            <a:ext cx="2683196" cy="263132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C:\Documents and Settings\Admin\Рабочий стол\нижегородск край\сов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23">
            <a:off x="5975785" y="1699019"/>
            <a:ext cx="2881861" cy="432279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Documents and Settings\Admin\Рабочий стол\нижегородск край\дятел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071942"/>
            <a:ext cx="2071702" cy="242889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1934" y="3643314"/>
            <a:ext cx="1077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571480"/>
            <a:ext cx="1253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564904"/>
            <a:ext cx="1575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КУКУШКА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124744"/>
            <a:ext cx="1054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ижегородск край\хохлома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1500174"/>
            <a:ext cx="2143140" cy="196740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ижегородск край\городец росп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643446"/>
            <a:ext cx="2190752" cy="1796417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нижегородск край\гор ро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857364"/>
            <a:ext cx="3893079" cy="285752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нижегородск край\рос хохлом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1785950" cy="2010980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Рабочий стол\нижегородск край\РОСПИСЬ полох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860644"/>
            <a:ext cx="2428892" cy="2997356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Рабочий стол\нижегородск край\поло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000636"/>
            <a:ext cx="2369451" cy="16097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728" y="0"/>
            <a:ext cx="66998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НАРОДНЫЕ ПРОМЫСЛЫ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1357298"/>
            <a:ext cx="3347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714356"/>
            <a:ext cx="3458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ХОХЛОМСКАЯ РОСПИСЬ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714752"/>
            <a:ext cx="3733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ПОЛХОВ  МАЙДАНОВСКАЯ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РОСПИСЬ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нижегородск край\novgorod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667811" cy="65008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7761" y="142852"/>
            <a:ext cx="68132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ижегородск край\крем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48746" cy="641156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3545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НИЖЕГОРОДСКИЙ КРЕМЛЬ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ижегородск край\мак м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600124" cy="557216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3857" y="142852"/>
            <a:ext cx="8279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МАКАРЬЕВСКИЙ МОНАСТЫРЬ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нижегородск край\дивеевские собо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71480"/>
            <a:ext cx="8823940" cy="61436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39712" y="0"/>
            <a:ext cx="2451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ДИВЕЕВО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ижегородск край\ниж карта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14290"/>
            <a:ext cx="5871624" cy="642355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3571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НИЖЕГОРОДСКАЯ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462" y="1500174"/>
            <a:ext cx="71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ОБЛАСТЬ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нижегородск край\пр светлоя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8653961" cy="578647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15003" y="142852"/>
            <a:ext cx="55535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99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ОЗЕРО: «СВЕТЛОЯР»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ижегородск край\кр чили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857760"/>
            <a:ext cx="2428892" cy="181863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Admin\Рабочий стол\нижегородск край\кр адонис весенни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643206" cy="199341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Admin\Рабочий стол\нижегородск край\лото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428868"/>
            <a:ext cx="2286016" cy="171451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Documents and Settings\Admin\Рабочий стол\нижегородск край\василёк русский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286256"/>
            <a:ext cx="2214578" cy="235745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нижегородск край\кр колокольч волжский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714752"/>
            <a:ext cx="2232438" cy="278608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\Рабочий стол\нижегородск край\зверобой изящный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928670"/>
            <a:ext cx="1942090" cy="243840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Admin\Рабочий стол\черное море\красная книг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9" y="142852"/>
            <a:ext cx="1775745" cy="150019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285852" y="4357694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Чилим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14290"/>
            <a:ext cx="2580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Адонис весенний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1857364"/>
            <a:ext cx="121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Лотос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868" y="3786190"/>
            <a:ext cx="254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Василёк русский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2857496"/>
            <a:ext cx="2111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Колокольчик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волжский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28604"/>
            <a:ext cx="285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Зверобой изящный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ижегородск край\природ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3116"/>
            <a:ext cx="3214710" cy="428762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Documents and Settings\Admin\Рабочий стол\нижегородск край\прир светлоя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6578288" cy="119856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Documents and Settings\Admin\Рабочий стол\нижегородск край\волг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286148" cy="24646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95714" y="4286256"/>
            <a:ext cx="54482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 расположена </a:t>
            </a:r>
          </a:p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центральной части</a:t>
            </a:r>
          </a:p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Восточно-Европейской равнины. </a:t>
            </a:r>
          </a:p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Волга делит Нижегородскую область</a:t>
            </a:r>
          </a:p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 возвышенное правобережье и</a:t>
            </a:r>
          </a:p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низменное Заволжье. 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ижегородск край\ле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1" y="285728"/>
            <a:ext cx="3429024" cy="25717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нижегородск край\зима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571744"/>
            <a:ext cx="3571900" cy="26789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\Рабочий стол\нижегородск край\вес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14290"/>
            <a:ext cx="3429024" cy="257176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Documents and Settings\Admin\Рабочий стол\нижегородск край\осе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3619524" cy="265745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288340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 умеренно континентальный. Средняя температура января -12С, средняя температура июля +19С;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количество осадков – около 500 мм в год.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нижегородск край\река вол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214290"/>
            <a:ext cx="5410631" cy="27146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нижегородск край\река ветлуг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29136" cy="307183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Documents and Settings\Admin\Рабочий стол\нижегородск край\река су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429000"/>
            <a:ext cx="4286280" cy="307183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85786" y="285728"/>
            <a:ext cx="1922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РЕКИ</a:t>
            </a:r>
            <a:endParaRPr lang="ru-RU" sz="48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14290"/>
            <a:ext cx="4906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ВОЛГА С ПРИТОКОМ ОКИ</a:t>
            </a:r>
            <a:endParaRPr lang="ru-RU" sz="28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429000"/>
            <a:ext cx="11358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006600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СУРА</a:t>
            </a:r>
            <a:endParaRPr lang="ru-RU" sz="2800" b="1" dirty="0">
              <a:ln w="10541" cmpd="sng">
                <a:solidFill>
                  <a:srgbClr val="006600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3429000"/>
            <a:ext cx="18637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solidFill>
                    <a:srgbClr val="0066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ВЕТЛУГА</a:t>
            </a:r>
            <a:endParaRPr lang="ru-RU" sz="2800" b="1" cap="none" spc="0" dirty="0">
              <a:ln w="11430">
                <a:solidFill>
                  <a:srgbClr val="0066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000108"/>
            <a:ext cx="1528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99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99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43050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Речная сеть включает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свыше 9000 рек и ручьёв.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ижегородск край\ФОСФОРИ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14818"/>
            <a:ext cx="2123010" cy="18573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\Рабочий стол\нижегородск край\титан цирконивая ру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357694"/>
            <a:ext cx="2108996" cy="228601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Documents and Settings\Admin\Рабочий стол\нижегородск край\торф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357694"/>
            <a:ext cx="2357454" cy="176372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Admin\Рабочий стол\нижегородск край\суглин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57298"/>
            <a:ext cx="2214578" cy="214537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нижегородск край\кварц песок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2143140" cy="21431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801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857232"/>
            <a:ext cx="266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Кварцевый песок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857232"/>
            <a:ext cx="161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Суглинок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3714752"/>
            <a:ext cx="1679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Фосфорит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3500438"/>
            <a:ext cx="3111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Титаноциркониевая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3857628"/>
            <a:ext cx="99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нижегородск край\подзол поч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42852"/>
            <a:ext cx="3643338" cy="266585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2670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600000"/>
              </a:camera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ПОЧВА</a:t>
            </a:r>
            <a:endParaRPr lang="ru-RU" sz="5400" b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A500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ижегородск край\серые лесные почв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3500462" cy="256131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\Рабочий стол\нижегородск край\дерново -подзолпочв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071942"/>
            <a:ext cx="3571900" cy="261358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2928926" y="642918"/>
            <a:ext cx="2357454" cy="1214446"/>
          </a:xfrm>
          <a:prstGeom prst="right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ПОДЗОЛИСТАЯ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42844" y="2786058"/>
            <a:ext cx="2357454" cy="1214446"/>
          </a:xfrm>
          <a:prstGeom prst="right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СЕРАЯ ЛЕСНАЯ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57488" y="5072074"/>
            <a:ext cx="2428892" cy="1428760"/>
          </a:xfrm>
          <a:prstGeom prst="rightArrow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ДЕРНОВО-ПОДЗОЛИСТАЯ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ижегородск край\при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3000396" cy="400052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Documents and Settings\Admin\Рабочий стол\нижегородск край\лес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42852"/>
            <a:ext cx="6231884" cy="348815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642918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200000"/>
              </a:camera>
              <a:lightRig rig="threePt" dir="t"/>
            </a:scene3d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214942" y="3857628"/>
            <a:ext cx="2714644" cy="1143008"/>
          </a:xfrm>
          <a:prstGeom prst="rightArrow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СМЕШАНЫЙ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43306" y="5143512"/>
            <a:ext cx="2857520" cy="1214446"/>
          </a:xfrm>
          <a:prstGeom prst="rightArrow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ШИРОКОЛИСТВЕНЫЙ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Admin\Рабочий стол\нижегородск край\прир лес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143512"/>
            <a:ext cx="2095514" cy="157163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ижегородск край\лип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591487" cy="478634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Documents and Settings\Admin\Рабочий стол\нижегородск край\липа цв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857760"/>
            <a:ext cx="1928826" cy="173594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Admin\Рабочий стол\нижегородск край\берёз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928670"/>
            <a:ext cx="3483283" cy="464347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Admin\Рабочий стол\нижегородск край\берёза серёж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786322"/>
            <a:ext cx="1500197" cy="178595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680399" y="142852"/>
            <a:ext cx="14253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7000" y="142852"/>
            <a:ext cx="1766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167</Words>
  <Application>Microsoft Office PowerPoint</Application>
  <PresentationFormat>Экран (4:3)</PresentationFormat>
  <Paragraphs>84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Ярослава</cp:lastModifiedBy>
  <cp:revision>85</cp:revision>
  <dcterms:created xsi:type="dcterms:W3CDTF">2007-01-05T22:47:33Z</dcterms:created>
  <dcterms:modified xsi:type="dcterms:W3CDTF">2015-12-09T06:26:49Z</dcterms:modified>
</cp:coreProperties>
</file>