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6" r:id="rId3"/>
    <p:sldId id="257" r:id="rId4"/>
    <p:sldId id="258" r:id="rId5"/>
    <p:sldId id="260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маслово" initials="м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AC58F-C242-4703-B8D1-E65F889C01E1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732E8-2F5E-43D6-BABC-E9583EF45D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AC58F-C242-4703-B8D1-E65F889C01E1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732E8-2F5E-43D6-BABC-E9583EF45D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AC58F-C242-4703-B8D1-E65F889C01E1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732E8-2F5E-43D6-BABC-E9583EF45DF6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AC58F-C242-4703-B8D1-E65F889C01E1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732E8-2F5E-43D6-BABC-E9583EF45DF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AC58F-C242-4703-B8D1-E65F889C01E1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732E8-2F5E-43D6-BABC-E9583EF45D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AC58F-C242-4703-B8D1-E65F889C01E1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732E8-2F5E-43D6-BABC-E9583EF45DF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AC58F-C242-4703-B8D1-E65F889C01E1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732E8-2F5E-43D6-BABC-E9583EF45D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AC58F-C242-4703-B8D1-E65F889C01E1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732E8-2F5E-43D6-BABC-E9583EF45D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AC58F-C242-4703-B8D1-E65F889C01E1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732E8-2F5E-43D6-BABC-E9583EF45D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AC58F-C242-4703-B8D1-E65F889C01E1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732E8-2F5E-43D6-BABC-E9583EF45DF6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AC58F-C242-4703-B8D1-E65F889C01E1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732E8-2F5E-43D6-BABC-E9583EF45DF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1BAC58F-C242-4703-B8D1-E65F889C01E1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DD9732E8-2F5E-43D6-BABC-E9583EF45DF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596" y="-6043"/>
            <a:ext cx="8658543" cy="3135956"/>
          </a:xfrm>
          <a:prstGeom prst="rect">
            <a:avLst/>
          </a:prstGeom>
          <a:solidFill>
            <a:schemeClr val="tx2">
              <a:lumMod val="75000"/>
            </a:schemeClr>
          </a:solidFill>
          <a:ln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  <p:sp>
        <p:nvSpPr>
          <p:cNvPr id="2" name="Прямоугольник 1"/>
          <p:cNvSpPr/>
          <p:nvPr/>
        </p:nvSpPr>
        <p:spPr>
          <a:xfrm>
            <a:off x="928716" y="404664"/>
            <a:ext cx="316621" cy="492015"/>
          </a:xfrm>
          <a:prstGeom prst="rect">
            <a:avLst/>
          </a:prstGeom>
          <a:noFill/>
          <a:ln w="76200">
            <a:solidFill>
              <a:srgbClr val="FF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2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226354" y="404664"/>
            <a:ext cx="316621" cy="492015"/>
          </a:xfrm>
          <a:prstGeom prst="rect">
            <a:avLst/>
          </a:prstGeom>
          <a:noFill/>
          <a:ln w="76200">
            <a:solidFill>
              <a:srgbClr val="FF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2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05377" y="896679"/>
            <a:ext cx="316621" cy="492015"/>
          </a:xfrm>
          <a:prstGeom prst="rect">
            <a:avLst/>
          </a:prstGeom>
          <a:noFill/>
          <a:ln w="76200">
            <a:solidFill>
              <a:srgbClr val="FF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2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928584" y="827082"/>
            <a:ext cx="316621" cy="492015"/>
          </a:xfrm>
          <a:prstGeom prst="rect">
            <a:avLst/>
          </a:prstGeom>
          <a:noFill/>
          <a:ln w="76200">
            <a:solidFill>
              <a:srgbClr val="FF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2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989493" y="1746331"/>
            <a:ext cx="316621" cy="492015"/>
          </a:xfrm>
          <a:prstGeom prst="rect">
            <a:avLst/>
          </a:prstGeom>
          <a:noFill/>
          <a:ln w="76200">
            <a:solidFill>
              <a:srgbClr val="FF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2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68607" y="1700808"/>
            <a:ext cx="316621" cy="492015"/>
          </a:xfrm>
          <a:prstGeom prst="rect">
            <a:avLst/>
          </a:prstGeom>
          <a:noFill/>
          <a:ln w="76200">
            <a:solidFill>
              <a:srgbClr val="FF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2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254144" y="1700807"/>
            <a:ext cx="316621" cy="492015"/>
          </a:xfrm>
          <a:prstGeom prst="rect">
            <a:avLst/>
          </a:prstGeom>
          <a:noFill/>
          <a:ln w="76200">
            <a:solidFill>
              <a:srgbClr val="FF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2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582478" y="1746331"/>
            <a:ext cx="316621" cy="492015"/>
          </a:xfrm>
          <a:prstGeom prst="rect">
            <a:avLst/>
          </a:prstGeom>
          <a:noFill/>
          <a:ln w="76200">
            <a:solidFill>
              <a:srgbClr val="FF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2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872932" y="2192823"/>
            <a:ext cx="316621" cy="492015"/>
          </a:xfrm>
          <a:prstGeom prst="rect">
            <a:avLst/>
          </a:prstGeom>
          <a:noFill/>
          <a:ln w="76200">
            <a:solidFill>
              <a:srgbClr val="FF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2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313888" y="2192822"/>
            <a:ext cx="316621" cy="492015"/>
          </a:xfrm>
          <a:prstGeom prst="rect">
            <a:avLst/>
          </a:prstGeom>
          <a:noFill/>
          <a:ln w="76200">
            <a:solidFill>
              <a:srgbClr val="FF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2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347864" y="937386"/>
            <a:ext cx="576064" cy="763422"/>
          </a:xfrm>
          <a:prstGeom prst="rect">
            <a:avLst/>
          </a:prstGeom>
          <a:noFill/>
          <a:ln w="76200">
            <a:solidFill>
              <a:srgbClr val="FF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2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682638" y="982910"/>
            <a:ext cx="504056" cy="763421"/>
          </a:xfrm>
          <a:prstGeom prst="rect">
            <a:avLst/>
          </a:prstGeom>
          <a:noFill/>
          <a:ln w="76200">
            <a:solidFill>
              <a:srgbClr val="FF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2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595" y="3529292"/>
            <a:ext cx="8658543" cy="3328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Прямоугольник 15"/>
          <p:cNvSpPr/>
          <p:nvPr/>
        </p:nvSpPr>
        <p:spPr>
          <a:xfrm>
            <a:off x="2475037" y="4941168"/>
            <a:ext cx="714515" cy="763422"/>
          </a:xfrm>
          <a:prstGeom prst="rect">
            <a:avLst/>
          </a:prstGeom>
          <a:noFill/>
          <a:ln w="76200">
            <a:solidFill>
              <a:srgbClr val="FF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2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671652" y="4811935"/>
            <a:ext cx="714515" cy="763422"/>
          </a:xfrm>
          <a:prstGeom prst="rect">
            <a:avLst/>
          </a:prstGeom>
          <a:noFill/>
          <a:ln w="76200">
            <a:solidFill>
              <a:srgbClr val="FF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2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637451" y="5212575"/>
            <a:ext cx="316621" cy="492015"/>
          </a:xfrm>
          <a:prstGeom prst="rect">
            <a:avLst/>
          </a:prstGeom>
          <a:noFill/>
          <a:ln w="76200">
            <a:solidFill>
              <a:srgbClr val="FF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2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306114" y="4262234"/>
            <a:ext cx="316621" cy="492015"/>
          </a:xfrm>
          <a:prstGeom prst="rect">
            <a:avLst/>
          </a:prstGeom>
          <a:noFill/>
          <a:ln w="76200">
            <a:solidFill>
              <a:srgbClr val="FF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2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763687" y="4319920"/>
            <a:ext cx="471147" cy="492013"/>
          </a:xfrm>
          <a:prstGeom prst="rect">
            <a:avLst/>
          </a:prstGeom>
          <a:noFill/>
          <a:ln w="76200">
            <a:solidFill>
              <a:srgbClr val="FF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2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991599" y="4289513"/>
            <a:ext cx="316621" cy="492015"/>
          </a:xfrm>
          <a:prstGeom prst="rect">
            <a:avLst/>
          </a:prstGeom>
          <a:noFill/>
          <a:ln w="76200">
            <a:solidFill>
              <a:srgbClr val="FF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2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086894" y="4289515"/>
            <a:ext cx="471147" cy="492013"/>
          </a:xfrm>
          <a:prstGeom prst="rect">
            <a:avLst/>
          </a:prstGeom>
          <a:noFill/>
          <a:ln w="76200">
            <a:solidFill>
              <a:srgbClr val="FF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2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669442" y="5731777"/>
            <a:ext cx="316621" cy="492015"/>
          </a:xfrm>
          <a:prstGeom prst="rect">
            <a:avLst/>
          </a:prstGeom>
          <a:noFill/>
          <a:ln w="76200">
            <a:solidFill>
              <a:srgbClr val="FF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2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913558" y="5238052"/>
            <a:ext cx="316621" cy="492015"/>
          </a:xfrm>
          <a:prstGeom prst="rect">
            <a:avLst/>
          </a:prstGeom>
          <a:noFill/>
          <a:ln w="76200">
            <a:solidFill>
              <a:srgbClr val="FF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2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234834" y="5704590"/>
            <a:ext cx="316621" cy="492015"/>
          </a:xfrm>
          <a:prstGeom prst="rect">
            <a:avLst/>
          </a:prstGeom>
          <a:noFill/>
          <a:ln w="76200">
            <a:solidFill>
              <a:srgbClr val="FF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2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7472198" y="4811933"/>
            <a:ext cx="316621" cy="492015"/>
          </a:xfrm>
          <a:prstGeom prst="rect">
            <a:avLst/>
          </a:prstGeom>
          <a:noFill/>
          <a:ln w="76200">
            <a:solidFill>
              <a:srgbClr val="FF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2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189553" y="4781528"/>
            <a:ext cx="316621" cy="492015"/>
          </a:xfrm>
          <a:prstGeom prst="rect">
            <a:avLst/>
          </a:prstGeom>
          <a:noFill/>
          <a:ln w="76200">
            <a:solidFill>
              <a:srgbClr val="FF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2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4157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3528392"/>
          </a:xfrm>
        </p:spPr>
        <p:txBody>
          <a:bodyPr>
            <a:normAutofit/>
          </a:bodyPr>
          <a:lstStyle/>
          <a:p>
            <a:r>
              <a:rPr lang="ru-RU" sz="16600" dirty="0">
                <a:solidFill>
                  <a:schemeClr val="bg1"/>
                </a:solidFill>
              </a:rPr>
              <a:t>Память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2041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060848"/>
            <a:ext cx="7056784" cy="1224136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Долговременная</a:t>
            </a:r>
            <a:endParaRPr lang="ru-RU" sz="6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3594993"/>
            <a:ext cx="7416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Кратковременная</a:t>
            </a:r>
            <a:endParaRPr lang="ru-RU" sz="5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1" y="5085184"/>
            <a:ext cx="8146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П</a:t>
            </a:r>
            <a:r>
              <a:rPr lang="ru-RU" sz="5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ромежуточная</a:t>
            </a:r>
            <a:endParaRPr lang="ru-RU" sz="5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7610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16016" y="4770651"/>
            <a:ext cx="39604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chemeClr val="accent3">
                    <a:lumMod val="50000"/>
                  </a:schemeClr>
                </a:solidFill>
              </a:rPr>
              <a:t>Слуховая</a:t>
            </a:r>
            <a:endParaRPr lang="ru-RU" sz="6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15716" y="3351283"/>
            <a:ext cx="5400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6000" b="1" dirty="0">
                <a:solidFill>
                  <a:srgbClr val="5BD078">
                    <a:lumMod val="50000"/>
                  </a:srgbClr>
                </a:solidFill>
              </a:rPr>
              <a:t>Зрительная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3528" y="1628800"/>
            <a:ext cx="50405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chemeClr val="accent3">
                    <a:lumMod val="50000"/>
                  </a:schemeClr>
                </a:solidFill>
              </a:rPr>
              <a:t>Моторная</a:t>
            </a:r>
            <a:endParaRPr lang="ru-RU" sz="60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882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44824"/>
            <a:ext cx="8229600" cy="4824536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 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  </a:t>
            </a:r>
            <a:r>
              <a:rPr lang="ru-RU" sz="48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зима                заповедник</a:t>
            </a:r>
            <a:br>
              <a:rPr lang="ru-RU" sz="4800" dirty="0" smtClean="0">
                <a:solidFill>
                  <a:schemeClr val="tx1"/>
                </a:solidFill>
                <a:latin typeface="Times New Roman"/>
                <a:ea typeface="Times New Roman"/>
              </a:rPr>
            </a:br>
            <a:r>
              <a:rPr lang="ru-RU" sz="48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малина                  пример</a:t>
            </a:r>
            <a:r>
              <a:rPr lang="ru-RU" sz="4800" dirty="0">
                <a:solidFill>
                  <a:schemeClr val="tx1"/>
                </a:solidFill>
                <a:latin typeface="Times New Roman"/>
                <a:ea typeface="Times New Roman"/>
              </a:rPr>
              <a:t/>
            </a:r>
            <a:br>
              <a:rPr lang="ru-RU" sz="4800" dirty="0">
                <a:solidFill>
                  <a:schemeClr val="tx1"/>
                </a:solidFill>
                <a:latin typeface="Times New Roman"/>
                <a:ea typeface="Times New Roman"/>
              </a:rPr>
            </a:br>
            <a:r>
              <a:rPr lang="ru-RU" sz="4800" smtClean="0">
                <a:solidFill>
                  <a:schemeClr val="tx1"/>
                </a:solidFill>
                <a:latin typeface="Times New Roman"/>
                <a:ea typeface="Times New Roman"/>
              </a:rPr>
              <a:t>буфет                магазин</a:t>
            </a:r>
            <a:br>
              <a:rPr lang="ru-RU" sz="4800" smtClean="0">
                <a:solidFill>
                  <a:schemeClr val="tx1"/>
                </a:solidFill>
                <a:latin typeface="Times New Roman"/>
                <a:ea typeface="Times New Roman"/>
              </a:rPr>
            </a:br>
            <a:r>
              <a:rPr lang="ru-RU" sz="4800" smtClean="0">
                <a:solidFill>
                  <a:schemeClr val="tx1"/>
                </a:solidFill>
                <a:latin typeface="Times New Roman"/>
                <a:ea typeface="Times New Roman"/>
              </a:rPr>
              <a:t>василек               </a:t>
            </a:r>
            <a:r>
              <a:rPr lang="ru-RU" sz="4800" dirty="0">
                <a:solidFill>
                  <a:schemeClr val="tx1"/>
                </a:solidFill>
                <a:latin typeface="Times New Roman"/>
                <a:ea typeface="Times New Roman"/>
              </a:rPr>
              <a:t>книга</a:t>
            </a:r>
            <a:r>
              <a:rPr lang="ru-RU" sz="4800" dirty="0">
                <a:solidFill>
                  <a:schemeClr val="tx1"/>
                </a:solidFill>
              </a:rPr>
              <a:t/>
            </a:r>
            <a:br>
              <a:rPr lang="ru-RU" sz="4800" dirty="0">
                <a:solidFill>
                  <a:schemeClr val="tx1"/>
                </a:solidFill>
              </a:rPr>
            </a:br>
            <a:r>
              <a:rPr lang="ru-RU" sz="48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земляника             задача</a:t>
            </a:r>
            <a:endParaRPr lang="ru-RU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7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412776"/>
            <a:ext cx="648072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</a:rPr>
              <a:t>Нитка-печенье,</a:t>
            </a:r>
          </a:p>
          <a:p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</a:rPr>
              <a:t>Ручка-крючок,</a:t>
            </a:r>
          </a:p>
          <a:p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</a:rPr>
              <a:t>Рыба-кровать</a:t>
            </a:r>
            <a:endParaRPr lang="ru-RU" sz="4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39952" y="3933056"/>
            <a:ext cx="457250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chemeClr val="accent3">
                    <a:lumMod val="50000"/>
                  </a:schemeClr>
                </a:solidFill>
              </a:rPr>
              <a:t>Нитка-иголка,</a:t>
            </a:r>
          </a:p>
          <a:p>
            <a:r>
              <a:rPr lang="ru-RU" sz="4400" b="1" dirty="0" smtClean="0">
                <a:solidFill>
                  <a:schemeClr val="accent3">
                    <a:lumMod val="50000"/>
                  </a:schemeClr>
                </a:solidFill>
              </a:rPr>
              <a:t>Ручка-карандаш,</a:t>
            </a:r>
          </a:p>
          <a:p>
            <a:r>
              <a:rPr lang="ru-RU" sz="4400" b="1" dirty="0" smtClean="0">
                <a:solidFill>
                  <a:schemeClr val="accent3">
                    <a:lumMod val="50000"/>
                  </a:schemeClr>
                </a:solidFill>
              </a:rPr>
              <a:t>Рыбка-селедка</a:t>
            </a:r>
            <a:endParaRPr lang="ru-RU" sz="44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0141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73</TotalTime>
  <Words>20</Words>
  <Application>Microsoft Office PowerPoint</Application>
  <PresentationFormat>Экран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Волна</vt:lpstr>
      <vt:lpstr>Презентация PowerPoint</vt:lpstr>
      <vt:lpstr>Память</vt:lpstr>
      <vt:lpstr>Долговременная</vt:lpstr>
      <vt:lpstr>Презентация PowerPoint</vt:lpstr>
      <vt:lpstr>      зима                заповедник малина                  пример буфет                магазин василек               книга земляника             задача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Память</dc:title>
  <dc:creator>маслово</dc:creator>
  <cp:lastModifiedBy>маслово</cp:lastModifiedBy>
  <cp:revision>9</cp:revision>
  <dcterms:created xsi:type="dcterms:W3CDTF">2015-10-18T18:54:30Z</dcterms:created>
  <dcterms:modified xsi:type="dcterms:W3CDTF">2015-10-20T14:34:22Z</dcterms:modified>
</cp:coreProperties>
</file>