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User\Desktop\&#1054;&#1082;&#1088;&#1091;&#1078;&#1072;&#1102;&#1097;&#1080;&#1081;%20&#1084;&#1080;&#1088;.%2015\&#1060;&#1080;&#1079;&#1082;&#1091;&#1083;&#1100;&#1090;&#1084;&#1080;&#1085;&#1091;&#1090;&#1082;&#1072;%20(&#1088;&#1077;&#1082;&#1086;&#1084;&#1077;&#1085;&#1076;&#1086;&#1074;&#1072;&#1085;&#1086;%20&#1091;&#1095;&#1080;&#1090;&#1077;&#1083;&#1103;&#1084;).mp4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parttv.ru/uploads/posts/2012-11/1352908846_3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zvu-74.ru/pics/uploads/konstituciya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372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cdn12.img22.ria.ru/images/96843/78/9684378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04864"/>
            <a:ext cx="9144000" cy="465313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348880"/>
          </a:xfrm>
        </p:spPr>
        <p:txBody>
          <a:bodyPr anchor="t">
            <a:noAutofit/>
          </a:bodyPr>
          <a:lstStyle/>
          <a:p>
            <a:r>
              <a:rPr lang="ru-RU" b="1" dirty="0" smtClean="0"/>
              <a:t>Конституция</a:t>
            </a:r>
            <a:r>
              <a:rPr lang="ru-RU" dirty="0" smtClean="0"/>
              <a:t> – от латинского означает «устройство», «установление».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Физкультминутка (рекомендовано учителям)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900igr.net/datas/izo/Akvarel/0015-015-Spasibo-za-vnimani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11</Words>
  <Application>Microsoft Office PowerPoint</Application>
  <PresentationFormat>Экран (4:3)</PresentationFormat>
  <Paragraphs>1</Paragraphs>
  <Slides>6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Конституция – от латинского означает «устройство», «установление».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Windows User</cp:lastModifiedBy>
  <cp:revision>4</cp:revision>
  <dcterms:created xsi:type="dcterms:W3CDTF">2015-09-12T17:51:28Z</dcterms:created>
  <dcterms:modified xsi:type="dcterms:W3CDTF">2015-09-13T08:09:22Z</dcterms:modified>
</cp:coreProperties>
</file>