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6" r:id="rId3"/>
    <p:sldId id="271" r:id="rId4"/>
    <p:sldId id="276" r:id="rId5"/>
    <p:sldId id="277" r:id="rId6"/>
    <p:sldId id="281" r:id="rId7"/>
    <p:sldId id="278" r:id="rId8"/>
    <p:sldId id="282" r:id="rId9"/>
    <p:sldId id="283" r:id="rId10"/>
    <p:sldId id="274" r:id="rId11"/>
    <p:sldId id="267" r:id="rId12"/>
    <p:sldId id="269" r:id="rId13"/>
    <p:sldId id="268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убин" initials="и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C6AD4-A14C-4F7C-84BD-6725E0F85DA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E395-6694-482A-843F-7884886DB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9691-AC63-491D-B7F7-2A02FCA0A500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F849-467C-49AD-B5A8-C1FA27566B9E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97B3-EB3A-4819-9C7A-D3CA18FEAC5B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FCBC-47FA-47E5-834C-C5AD2B1DC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6BDF-A90F-45ED-9F5C-B805AAB85334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8CFC-9235-4D25-85BD-55284C0B973C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D232-2382-46E1-A2D5-60ECCB5ED722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F240-0D61-403D-AFB8-AD4F1CDC9C79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280C-CC3F-4AC8-AF69-9324380E410B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E93E-CEB0-4DAD-A768-546C6DD6148F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AE3-2352-496D-8591-FAB17A315B7E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82A5-EA88-45FB-9C7D-74871F1ABA45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694C-72C8-48B2-8AE7-52102187DB55}" type="datetime1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AEE5-AA3F-40EF-BC80-4293465E7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hyperlink" Target="http://soh7tih.narod.ru/urok_pdd.files/master03_background.gi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rofi.orbita.co.il/images/users/90/18031_29534641_big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oh7tih.narod.ru/urok_pdd.files/master03_background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9;&#1077;&#1084;&#1080;&#1085;&#1088;%2021%20&#1092;&#1077;&#1074;&#1088;&#1072;&#1083;&#1103;\Paul%20Moria%20-%20Aluet(&#1084;&#1091;&#1079;&#1099;&#1082;&#1072;%20&#1080;&#1079;%20&#1087;&#1088;&#1086;&#1075;&#1088;&#1072;&#1084;&#1084;&#1099;%20&#1042;%20&#1084;&#1080;&#1088;&#1077;%20&#1078;&#1080;&#1074;&#1086;&#1090;&#1085;&#1099;&#1093;!&#1054;&#1088;&#1080;&#1075;&#1080;&#1085;&#1072;&#1083;,%20&#1087;&#1086;&#1083;&#1085;&#1072;&#1103;)%20%20(audiopoisk.com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91264" cy="3168352"/>
          </a:xfrm>
        </p:spPr>
        <p:txBody>
          <a:bodyPr>
            <a:normAutofit/>
          </a:bodyPr>
          <a:lstStyle/>
          <a:p>
            <a:r>
              <a:rPr lang="ru-RU" b="1" i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 природы в мире людям</a:t>
            </a:r>
            <a:br>
              <a:rPr lang="ru-RU" b="1" i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i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Даже дня прожить нельзя.</a:t>
            </a:r>
            <a:br>
              <a:rPr lang="ru-RU" b="1" i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i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Так давайте к ней мы будем</a:t>
            </a:r>
            <a:br>
              <a:rPr lang="ru-RU" b="1" i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i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Относиться, как друзья</a:t>
            </a:r>
            <a:r>
              <a:rPr lang="ru-RU" sz="4800" b="1" i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075" name="Picture 3" descr="C:\Users\1\Desktop\iCANPUK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528" cy="29379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 descr="C:\Users\1\Desktop\0013-013-Ikh-ostalos-ochen-malo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Содержимое 6" descr="59604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524" b="6505"/>
          <a:stretch>
            <a:fillRect/>
          </a:stretch>
        </p:blipFill>
        <p:spPr>
          <a:xfrm>
            <a:off x="5220073" y="2852936"/>
            <a:ext cx="3923928" cy="400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9604838.jpg"/>
          <p:cNvPicPr>
            <a:picLocks noChangeAspect="1"/>
          </p:cNvPicPr>
          <p:nvPr/>
        </p:nvPicPr>
        <p:blipFill>
          <a:blip r:embed="rId3" cstate="print"/>
          <a:srcRect b="1907"/>
          <a:stretch>
            <a:fillRect/>
          </a:stretch>
        </p:blipFill>
        <p:spPr>
          <a:xfrm>
            <a:off x="285750" y="142875"/>
            <a:ext cx="4938713" cy="407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9604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14313"/>
            <a:ext cx="5037138" cy="377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9604702.jpg"/>
          <p:cNvPicPr>
            <a:picLocks noChangeAspect="1"/>
          </p:cNvPicPr>
          <p:nvPr/>
        </p:nvPicPr>
        <p:blipFill>
          <a:blip r:embed="rId3" cstate="print"/>
          <a:srcRect l="26457" b="8617"/>
          <a:stretch>
            <a:fillRect/>
          </a:stretch>
        </p:blipFill>
        <p:spPr>
          <a:xfrm>
            <a:off x="4429125" y="2428875"/>
            <a:ext cx="4567238" cy="425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604407.jpg"/>
          <p:cNvPicPr>
            <a:picLocks noChangeAspect="1"/>
          </p:cNvPicPr>
          <p:nvPr/>
        </p:nvPicPr>
        <p:blipFill>
          <a:blip r:embed="rId2" cstate="print"/>
          <a:srcRect r="3439" b="7975"/>
          <a:stretch>
            <a:fillRect/>
          </a:stretch>
        </p:blipFill>
        <p:spPr>
          <a:xfrm>
            <a:off x="285750" y="142875"/>
            <a:ext cx="4500563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Рисунок 2" descr="zoo-13.jpg"/>
          <p:cNvPicPr>
            <a:picLocks noChangeAspect="1"/>
          </p:cNvPicPr>
          <p:nvPr/>
        </p:nvPicPr>
        <p:blipFill>
          <a:blip r:embed="rId3" cstate="print"/>
          <a:srcRect l="21249" r="16249"/>
          <a:stretch>
            <a:fillRect/>
          </a:stretch>
        </p:blipFill>
        <p:spPr bwMode="auto">
          <a:xfrm>
            <a:off x="5214938" y="2214563"/>
            <a:ext cx="3571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59604407.jpg"/>
          <p:cNvPicPr>
            <a:picLocks noChangeAspect="1"/>
          </p:cNvPicPr>
          <p:nvPr/>
        </p:nvPicPr>
        <p:blipFill>
          <a:blip r:embed="rId2" cstate="print"/>
          <a:srcRect r="3439" b="7975"/>
          <a:stretch>
            <a:fillRect/>
          </a:stretch>
        </p:blipFill>
        <p:spPr>
          <a:xfrm>
            <a:off x="250825" y="188913"/>
            <a:ext cx="4500563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35013" y="1000125"/>
            <a:ext cx="34305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Грустит глубокая река,</a:t>
            </a:r>
          </a:p>
          <a:p>
            <a:r>
              <a:rPr lang="ru-RU" sz="2400"/>
              <a:t>Свои теряя берега,</a:t>
            </a:r>
          </a:p>
          <a:p>
            <a:r>
              <a:rPr lang="ru-RU" sz="2400"/>
              <a:t>И слышу голос я реки:</a:t>
            </a:r>
          </a:p>
          <a:p>
            <a:r>
              <a:rPr lang="ru-RU" sz="2400"/>
              <a:t>Ты береги нас, береги!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08488" y="4024313"/>
            <a:ext cx="4140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Остановил олень свой бег:</a:t>
            </a:r>
          </a:p>
          <a:p>
            <a:r>
              <a:rPr lang="ru-RU" sz="2400"/>
              <a:t>Будь человеком, человек!</a:t>
            </a:r>
          </a:p>
          <a:p>
            <a:r>
              <a:rPr lang="ru-RU" sz="2400"/>
              <a:t>В тебя мы верим – не солги</a:t>
            </a:r>
          </a:p>
          <a:p>
            <a:r>
              <a:rPr lang="ru-RU" sz="2400"/>
              <a:t>Ты береги нас, береги </a:t>
            </a:r>
          </a:p>
        </p:txBody>
      </p:sp>
      <p:pic>
        <p:nvPicPr>
          <p:cNvPr id="7174" name="Picture 6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713"/>
            <a:ext cx="3721100" cy="27908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5" name="Picture 7" descr="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52825"/>
            <a:ext cx="3527425" cy="2574925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8" name="Picture 7" descr="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876"/>
            <a:ext cx="3527425" cy="2574925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Картинка 408 из 18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22" name="Rectangle 50"/>
          <p:cNvSpPr>
            <a:spLocks noGrp="1" noChangeArrowheads="1"/>
          </p:cNvSpPr>
          <p:nvPr>
            <p:ph type="title" sz="quarter"/>
          </p:nvPr>
        </p:nvSpPr>
        <p:spPr>
          <a:xfrm flipV="1">
            <a:off x="827088" y="1417638"/>
            <a:ext cx="7859712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3110" name="Picture 38" descr="Картинка 150 из 960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96188" y="4724400"/>
            <a:ext cx="1368425" cy="1819275"/>
          </a:xfrm>
          <a:noFill/>
          <a:ln w="38100" cmpd="dbl">
            <a:solidFill>
              <a:srgbClr val="000000"/>
            </a:solidFill>
          </a:ln>
        </p:spPr>
      </p:pic>
      <p:pic>
        <p:nvPicPr>
          <p:cNvPr id="3114" name="Picture 42" descr="Eastern-Gray-Squirrel-belka_zveri_r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63938" y="4149725"/>
            <a:ext cx="2160587" cy="1717675"/>
          </a:xfrm>
          <a:noFill/>
          <a:ln w="38100" cmpd="dbl">
            <a:solidFill>
              <a:srgbClr val="000000"/>
            </a:solidFill>
          </a:ln>
        </p:spPr>
      </p:pic>
      <p:pic>
        <p:nvPicPr>
          <p:cNvPr id="3117" name="Picture 45" descr="Картинка 27 из 6863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79388" y="3860800"/>
            <a:ext cx="1598612" cy="1584325"/>
          </a:xfrm>
          <a:noFill/>
          <a:ln w="38100" cmpd="dbl">
            <a:solidFill>
              <a:srgbClr val="000000"/>
            </a:solidFill>
          </a:ln>
        </p:spPr>
      </p:pic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395288" y="827088"/>
            <a:ext cx="84613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3127" name="Picture 55" descr="Картинка 1 из 87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4652963"/>
            <a:ext cx="1584325" cy="18732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30" name="Picture 58" descr="Картинка 4 из 497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940425" y="5157788"/>
            <a:ext cx="1308100" cy="1295400"/>
          </a:xfrm>
          <a:noFill/>
          <a:ln w="38100" cmpd="dbl">
            <a:solidFill>
              <a:srgbClr val="000000"/>
            </a:solidFill>
          </a:ln>
        </p:spPr>
      </p:pic>
      <p:sp>
        <p:nvSpPr>
          <p:cNvPr id="3132" name="WordArt 60"/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22320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Дикие</a:t>
            </a:r>
          </a:p>
        </p:txBody>
      </p:sp>
      <p:sp>
        <p:nvSpPr>
          <p:cNvPr id="3133" name="WordArt 61"/>
          <p:cNvSpPr>
            <a:spLocks noChangeArrowheads="1" noChangeShapeType="1" noTextEdit="1"/>
          </p:cNvSpPr>
          <p:nvPr/>
        </p:nvSpPr>
        <p:spPr bwMode="auto">
          <a:xfrm>
            <a:off x="6156325" y="2420938"/>
            <a:ext cx="242887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Домашние</a:t>
            </a:r>
          </a:p>
        </p:txBody>
      </p:sp>
      <p:sp>
        <p:nvSpPr>
          <p:cNvPr id="3083" name="WordArt 62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416800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Распределите на группы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-0.03174 L 0.00781 -0.473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04217 L 0.41753 -0.441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67748E-6 L -0.18108 -0.38878 " pathEditMode="relative" ptsTypes="AA">
                                      <p:cBhvr>
                                        <p:cTn id="31" dur="2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68767E-7 L 0.14966 -0.38879 " pathEditMode="relative" ptsTypes="AA">
                                      <p:cBhvr>
                                        <p:cTn id="35" dur="2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11955 L -0.75209 -0.216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/>
      <p:bldP spid="3132" grpId="0" animBg="1"/>
      <p:bldP spid="3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5362" name="Picture 2" descr="Картинка 4 из 415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4"/>
            <a:ext cx="9144000" cy="67743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4"/>
            <a:ext cx="9144000" cy="685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408 из 18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/>
              <a:t>1. Что такое зоопарк.</a:t>
            </a:r>
          </a:p>
          <a:p>
            <a:endParaRPr lang="ru-RU" dirty="0" smtClean="0"/>
          </a:p>
          <a:p>
            <a:r>
              <a:rPr lang="ru-RU" dirty="0" smtClean="0"/>
              <a:t>2. Какие животные живут в зоопарке.</a:t>
            </a:r>
          </a:p>
          <a:p>
            <a:endParaRPr lang="ru-RU" dirty="0" smtClean="0"/>
          </a:p>
          <a:p>
            <a:r>
              <a:rPr lang="ru-RU" dirty="0" smtClean="0"/>
              <a:t>3.Для чего нужен зоопарк.</a:t>
            </a:r>
          </a:p>
          <a:p>
            <a:endParaRPr lang="ru-RU" dirty="0" smtClean="0"/>
          </a:p>
          <a:p>
            <a:r>
              <a:rPr lang="ru-RU" dirty="0" smtClean="0"/>
              <a:t>4. Правила поведения в зоопарке.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88024"/>
            <a:ext cx="2088232" cy="2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dirty="0" smtClean="0"/>
              <a:t>ЗОО- от греческого «</a:t>
            </a:r>
            <a:r>
              <a:rPr lang="en-US" dirty="0" smtClean="0"/>
              <a:t>Zoon</a:t>
            </a:r>
            <a:r>
              <a:rPr lang="ru-RU" dirty="0" smtClean="0"/>
              <a:t>»-животное, живое существо. </a:t>
            </a:r>
            <a:br>
              <a:rPr lang="ru-RU" dirty="0" smtClean="0"/>
            </a:br>
            <a:r>
              <a:rPr lang="ru-RU" dirty="0" smtClean="0"/>
              <a:t>Зоопарк- место, где содержат животных, чтобы люди могли с ними общаться и больше о них узнать.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Памятка</a:t>
            </a:r>
            <a:br>
              <a:rPr lang="ru-RU" dirty="0" smtClean="0"/>
            </a:br>
            <a:r>
              <a:rPr lang="ru-RU" dirty="0" smtClean="0"/>
              <a:t>1. Вы- команда!</a:t>
            </a:r>
            <a:br>
              <a:rPr lang="ru-RU" dirty="0" smtClean="0"/>
            </a:br>
            <a:r>
              <a:rPr lang="ru-RU" dirty="0" smtClean="0"/>
              <a:t>2.Будьте активны!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smtClean="0"/>
              <a:t>Слушайте </a:t>
            </a:r>
            <a:r>
              <a:rPr lang="ru-RU" dirty="0" smtClean="0"/>
              <a:t>друг друга!</a:t>
            </a:r>
            <a:br>
              <a:rPr lang="ru-RU" dirty="0" smtClean="0"/>
            </a:br>
            <a:r>
              <a:rPr lang="ru-RU" dirty="0" smtClean="0"/>
              <a:t>4. Спорьте честно, искренне!</a:t>
            </a:r>
            <a:br>
              <a:rPr lang="ru-RU" dirty="0" smtClean="0"/>
            </a:br>
            <a:r>
              <a:rPr lang="ru-RU" dirty="0" smtClean="0"/>
              <a:t>5. Сделайте работу интересной!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AEE5-AA3F-40EF-BC80-4293465E79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лебедь1"/>
          <p:cNvPicPr>
            <a:picLocks noChangeAspect="1" noChangeArrowheads="1"/>
          </p:cNvPicPr>
          <p:nvPr/>
        </p:nvPicPr>
        <p:blipFill>
          <a:blip r:embed="rId3" cstate="print"/>
          <a:srcRect l="6458" b="2734"/>
          <a:stretch>
            <a:fillRect/>
          </a:stretch>
        </p:blipFill>
        <p:spPr bwMode="auto">
          <a:xfrm>
            <a:off x="3924300" y="0"/>
            <a:ext cx="5219700" cy="3500438"/>
          </a:xfrm>
          <a:prstGeom prst="rect">
            <a:avLst/>
          </a:prstGeom>
          <a:noFill/>
        </p:spPr>
      </p:pic>
      <p:pic>
        <p:nvPicPr>
          <p:cNvPr id="29701" name="Picture 5" descr="лебедь2"/>
          <p:cNvPicPr>
            <a:picLocks noChangeAspect="1" noChangeArrowheads="1"/>
          </p:cNvPicPr>
          <p:nvPr/>
        </p:nvPicPr>
        <p:blipFill>
          <a:blip r:embed="rId4" cstate="print"/>
          <a:srcRect l="9375" t="6035" r="9375" b="6035"/>
          <a:stretch>
            <a:fillRect/>
          </a:stretch>
        </p:blipFill>
        <p:spPr bwMode="auto">
          <a:xfrm>
            <a:off x="0" y="2782888"/>
            <a:ext cx="5651500" cy="4075112"/>
          </a:xfrm>
          <a:prstGeom prst="rect">
            <a:avLst/>
          </a:prstGeom>
          <a:noFill/>
        </p:spPr>
      </p:pic>
      <p:pic>
        <p:nvPicPr>
          <p:cNvPr id="29702" name="Picture 6" descr="лебедь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aul Moria - Aluet(музыка из программы В мире животных!Оригинал, полная)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8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олен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99</Words>
  <Application>Microsoft Office PowerPoint</Application>
  <PresentationFormat>Экран (4:3)</PresentationFormat>
  <Paragraphs>30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Без природы в мире людям Даже дня прожить нельзя. Так давайте к ней мы будем Относиться, как друзья.</vt:lpstr>
      <vt:lpstr>Слайд 2</vt:lpstr>
      <vt:lpstr>Слайд 3</vt:lpstr>
      <vt:lpstr>Слайд 4</vt:lpstr>
      <vt:lpstr>Слайд 5</vt:lpstr>
      <vt:lpstr>ЗОО- от греческого «Zoon»-животное, живое существо.  Зоопарк- место, где содержат животных, чтобы люди могли с ними общаться и больше о них узнать.</vt:lpstr>
      <vt:lpstr>Памятка 1. Вы- команда! 2.Будьте активны! 3. Слушайте друг друга! 4. Спорьте честно, искренне! 5. Сделайте работу интересной!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шубин</dc:creator>
  <cp:lastModifiedBy>*</cp:lastModifiedBy>
  <cp:revision>24</cp:revision>
  <dcterms:created xsi:type="dcterms:W3CDTF">2012-02-19T10:30:13Z</dcterms:created>
  <dcterms:modified xsi:type="dcterms:W3CDTF">2012-02-28T07:00:06Z</dcterms:modified>
</cp:coreProperties>
</file>