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71" r:id="rId3"/>
    <p:sldId id="272" r:id="rId4"/>
    <p:sldId id="256" r:id="rId5"/>
    <p:sldId id="258" r:id="rId6"/>
    <p:sldId id="257" r:id="rId7"/>
    <p:sldId id="260" r:id="rId8"/>
    <p:sldId id="263" r:id="rId9"/>
    <p:sldId id="261" r:id="rId10"/>
    <p:sldId id="264" r:id="rId11"/>
    <p:sldId id="265" r:id="rId12"/>
    <p:sldId id="262" r:id="rId13"/>
    <p:sldId id="266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7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ir-poeta.ru/uploads/posts/2013-06/1371093111_nostalg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«Портрет в музыке»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589241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Лукошкина А. С.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музыки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МКОУ «СОШ № 6» п. Передовой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у\Desktop\зол пр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1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у\Desktop\зоо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331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у\Desktop\шшекспи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378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у\Desktop\ш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6967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269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у\Desktop\балет джул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22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у\Desktop\джлд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27828"/>
            <a:ext cx="9144000" cy="480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615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у\Desktop\джулье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726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2996952"/>
            <a:ext cx="4085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Всего доброго!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2420888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jinqiaojs.com/hd/beautiful-violin-hd-wallpaper-high-quality-5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700808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Выявлять особенности характера музыки и сопоставлять их со средствами музыкальной выразительности.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068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hotokonkurs.com/uploads/img/2007-06-06/STILL-LIFE/134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7544" y="-442049"/>
            <a:ext cx="792088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Обучающая: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углубить знания о средствах музыкальной выразительности – динамические оттенки, штрихи, тембр, интонация. Умение использовать их при составлении музыкального портрета.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 музыкальных образов, умение различать музыкальные фрагменты, образное мышление, способность сопоставлять факты, анализировать и высказывать свою точку зрения.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Воспитательная: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эстетический вкус, формировать интерес к изобразительному искусству, по средствам  музыкального и визуального восприятия.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у\Desktop\джуль изабеллафранцузск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у\Desktop\матисс женщина в зеленом плать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3650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37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у\Desktop\бар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3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у\Desktop\татьяна чувашева мастер детского портре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365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у\Desktop\озор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764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1246195"/>
      </p:ext>
    </p:extLst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772400" cy="20162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Сергеевич Прокофьев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691680" y="2492896"/>
            <a:ext cx="3456384" cy="15121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1891- 1952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Русский              композитор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лу\Desktop\прокоф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20072" y="1556792"/>
            <a:ext cx="317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067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у\Desktop\пппер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966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у\Desktop\кни з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95250"/>
            <a:ext cx="579249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6689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100</TotalTime>
  <Words>128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Сергей Сергеевич Прокофьев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</dc:creator>
  <cp:lastModifiedBy>Александра</cp:lastModifiedBy>
  <cp:revision>25</cp:revision>
  <dcterms:created xsi:type="dcterms:W3CDTF">2015-11-15T12:42:31Z</dcterms:created>
  <dcterms:modified xsi:type="dcterms:W3CDTF">2015-12-13T17:58:26Z</dcterms:modified>
</cp:coreProperties>
</file>