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sldIdLst>
    <p:sldId id="261" r:id="rId2"/>
    <p:sldId id="269" r:id="rId3"/>
    <p:sldId id="270" r:id="rId4"/>
    <p:sldId id="268" r:id="rId5"/>
    <p:sldId id="271" r:id="rId6"/>
    <p:sldId id="272" r:id="rId7"/>
    <p:sldId id="273" r:id="rId8"/>
    <p:sldId id="274" r:id="rId9"/>
    <p:sldId id="266" r:id="rId10"/>
    <p:sldId id="27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3" autoAdjust="0"/>
    <p:restoredTop sz="94660"/>
  </p:normalViewPr>
  <p:slideViewPr>
    <p:cSldViewPr>
      <p:cViewPr varScale="1">
        <p:scale>
          <a:sx n="100" d="100"/>
          <a:sy n="100" d="100"/>
        </p:scale>
        <p:origin x="71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476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368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43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321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662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853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658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889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53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339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666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416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audio" Target="file:///F:\&#1086;&#1090;&#1082;&#1088;&#1099;&#1090;&#1086;&#1077;\&#1053;&#1086;&#1074;&#1072;&#1103;%20&#1087;&#1072;&#1087;&#1082;&#1072;\2152-sms_na_IPhone.mp3" TargetMode="Externa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eg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5.png"/><Relationship Id="rId14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file:///F:\&#1086;&#1090;&#1082;&#1088;&#1099;&#1090;&#1086;&#1077;\&#1053;&#1086;&#1074;&#1072;&#1103;%20&#1087;&#1072;&#1087;&#1082;&#1072;\2152-sms_na_IPhone.mp3" TargetMode="External"/><Relationship Id="rId7" Type="http://schemas.openxmlformats.org/officeDocument/2006/relationships/image" Target="../media/image13.png"/><Relationship Id="rId12" Type="http://schemas.openxmlformats.org/officeDocument/2006/relationships/image" Target="../media/image10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11" Type="http://schemas.openxmlformats.org/officeDocument/2006/relationships/image" Target="../media/image8.png"/><Relationship Id="rId5" Type="http://schemas.openxmlformats.org/officeDocument/2006/relationships/image" Target="../media/image11.jpeg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file:///F:\&#1086;&#1090;&#1082;&#1088;&#1099;&#1090;&#1086;&#1077;\&#1053;&#1086;&#1074;&#1072;&#1103;%20&#1087;&#1072;&#1087;&#1082;&#1072;\2152-sms_na_IPhone.mp3" TargetMode="External"/><Relationship Id="rId7" Type="http://schemas.openxmlformats.org/officeDocument/2006/relationships/image" Target="../media/image17.png"/><Relationship Id="rId12" Type="http://schemas.openxmlformats.org/officeDocument/2006/relationships/image" Target="../media/image10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11" Type="http://schemas.openxmlformats.org/officeDocument/2006/relationships/image" Target="../media/image8.png"/><Relationship Id="rId5" Type="http://schemas.openxmlformats.org/officeDocument/2006/relationships/image" Target="../media/image11.jpeg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0.gif"/><Relationship Id="rId3" Type="http://schemas.openxmlformats.org/officeDocument/2006/relationships/audio" Target="file:///F:\&#1086;&#1090;&#1082;&#1088;&#1099;&#1090;&#1086;&#1077;\&#1053;&#1086;&#1074;&#1072;&#1103;%20&#1087;&#1072;&#1087;&#1082;&#1072;\2152-sms_na_IPhone.mp3" TargetMode="External"/><Relationship Id="rId7" Type="http://schemas.openxmlformats.org/officeDocument/2006/relationships/image" Target="../media/image21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20.jpeg"/><Relationship Id="rId10" Type="http://schemas.openxmlformats.org/officeDocument/2006/relationships/image" Target="../media/image24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file:///F:\&#1086;&#1090;&#1082;&#1088;&#1099;&#1090;&#1086;&#1077;\&#1053;&#1086;&#1074;&#1072;&#1103;%20&#1087;&#1072;&#1087;&#1082;&#1072;\2152-sms_na_IPhone.mp3" TargetMode="External"/><Relationship Id="rId7" Type="http://schemas.openxmlformats.org/officeDocument/2006/relationships/image" Target="../media/image26.png"/><Relationship Id="rId12" Type="http://schemas.openxmlformats.org/officeDocument/2006/relationships/image" Target="../media/image2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5.png"/><Relationship Id="rId11" Type="http://schemas.openxmlformats.org/officeDocument/2006/relationships/image" Target="../media/image10.gif"/><Relationship Id="rId5" Type="http://schemas.openxmlformats.org/officeDocument/2006/relationships/image" Target="../media/image11.jpeg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file:///F:\&#1086;&#1090;&#1082;&#1088;&#1099;&#1090;&#1086;&#1077;\&#1053;&#1086;&#1074;&#1072;&#1103;%20&#1087;&#1072;&#1087;&#1082;&#1072;\2152-sms_na_IPhone.mp3" TargetMode="External"/><Relationship Id="rId7" Type="http://schemas.openxmlformats.org/officeDocument/2006/relationships/image" Target="../media/image30.png"/><Relationship Id="rId12" Type="http://schemas.openxmlformats.org/officeDocument/2006/relationships/image" Target="../media/image10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8.png"/><Relationship Id="rId5" Type="http://schemas.openxmlformats.org/officeDocument/2006/relationships/image" Target="../media/image29.jpeg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audio" Target="file:///F:\&#1086;&#1090;&#1082;&#1088;&#1099;&#1090;&#1086;&#1077;\&#1053;&#1086;&#1074;&#1072;&#1103;%20&#1087;&#1072;&#1087;&#1082;&#1072;\2152-sms_na_IPhone.mp3" TargetMode="External"/><Relationship Id="rId7" Type="http://schemas.openxmlformats.org/officeDocument/2006/relationships/image" Target="../media/image34.png"/><Relationship Id="rId12" Type="http://schemas.openxmlformats.org/officeDocument/2006/relationships/image" Target="../media/image10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3.png"/><Relationship Id="rId11" Type="http://schemas.openxmlformats.org/officeDocument/2006/relationships/image" Target="../media/image8.png"/><Relationship Id="rId5" Type="http://schemas.openxmlformats.org/officeDocument/2006/relationships/image" Target="../media/image11.jpeg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10.gif"/><Relationship Id="rId3" Type="http://schemas.openxmlformats.org/officeDocument/2006/relationships/audio" Target="file:///F:\&#1086;&#1090;&#1082;&#1088;&#1099;&#1090;&#1086;&#1077;\&#1053;&#1086;&#1074;&#1072;&#1103;%20&#1087;&#1072;&#1087;&#1082;&#1072;\2152-sms_na_IPhone.mp3" TargetMode="External"/><Relationship Id="rId7" Type="http://schemas.openxmlformats.org/officeDocument/2006/relationships/image" Target="../media/image37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eg"/><Relationship Id="rId10" Type="http://schemas.openxmlformats.org/officeDocument/2006/relationships/image" Target="../media/image4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remont-uyut.ru.xsph.ru/upload/medialibrary/6fb/6fb228536978cea7571969e7bb5189f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4\Desktop\МСВААППА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42908" y="571480"/>
            <a:ext cx="4543185" cy="6286520"/>
          </a:xfrm>
          <a:prstGeom prst="rect">
            <a:avLst/>
          </a:prstGeom>
          <a:noFill/>
        </p:spPr>
      </p:pic>
      <p:pic>
        <p:nvPicPr>
          <p:cNvPr id="1028" name="Picture 4" descr="C:\Users\4\Desktop\Рисунок2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5" y="2071678"/>
            <a:ext cx="1370010" cy="1712913"/>
          </a:xfrm>
          <a:prstGeom prst="rect">
            <a:avLst/>
          </a:prstGeom>
          <a:noFill/>
        </p:spPr>
      </p:pic>
      <p:pic>
        <p:nvPicPr>
          <p:cNvPr id="1029" name="Picture 5" descr="C:\Users\4\Desktop\Рисунок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91451" y="4117661"/>
            <a:ext cx="1957387" cy="1566862"/>
          </a:xfrm>
          <a:prstGeom prst="rect">
            <a:avLst/>
          </a:prstGeom>
          <a:noFill/>
        </p:spPr>
      </p:pic>
      <p:pic>
        <p:nvPicPr>
          <p:cNvPr id="1030" name="Picture 6" descr="C:\Users\4\Desktop\Рисунок3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59098" y="1983427"/>
            <a:ext cx="1828800" cy="18288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785786" y="4071942"/>
            <a:ext cx="271464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4\Desktop\Рисунок1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2910" y="4000504"/>
            <a:ext cx="1584325" cy="1335088"/>
          </a:xfrm>
          <a:prstGeom prst="rect">
            <a:avLst/>
          </a:prstGeom>
          <a:noFill/>
        </p:spPr>
      </p:pic>
      <p:pic>
        <p:nvPicPr>
          <p:cNvPr id="4" name="2152-sms_na_IPho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0404648" y="6283408"/>
            <a:ext cx="609600" cy="6096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43608" y="2924944"/>
            <a:ext cx="792088" cy="36004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70145" y="2636912"/>
            <a:ext cx="185269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2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25" y="3244334"/>
            <a:ext cx="386561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dirty="0" smtClean="0">
              <a:solidFill>
                <a:srgbClr val="FF0000"/>
              </a:solidFill>
            </a:endParaRPr>
          </a:p>
          <a:p>
            <a:r>
              <a:rPr lang="ru-RU" sz="4400" dirty="0" smtClean="0">
                <a:solidFill>
                  <a:srgbClr val="FF0000"/>
                </a:solidFill>
              </a:rPr>
              <a:t>   </a:t>
            </a:r>
          </a:p>
          <a:p>
            <a:r>
              <a:rPr lang="ru-RU" sz="4400" dirty="0">
                <a:solidFill>
                  <a:srgbClr val="FF0000"/>
                </a:solidFill>
              </a:rPr>
              <a:t> </a:t>
            </a:r>
            <a:r>
              <a:rPr lang="ru-RU" sz="4400" dirty="0" smtClean="0">
                <a:solidFill>
                  <a:schemeClr val="bg1"/>
                </a:solidFill>
              </a:rPr>
              <a:t>3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0637" y="3244334"/>
            <a:ext cx="53382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dirty="0">
              <a:solidFill>
                <a:srgbClr val="FF0000"/>
              </a:solidFill>
            </a:endParaRPr>
          </a:p>
          <a:p>
            <a:endParaRPr lang="ru-RU" sz="4400" dirty="0" smtClean="0">
              <a:solidFill>
                <a:srgbClr val="FF0000"/>
              </a:solidFill>
            </a:endParaRPr>
          </a:p>
          <a:p>
            <a:r>
              <a:rPr lang="ru-RU" sz="4400" dirty="0" smtClean="0">
                <a:solidFill>
                  <a:schemeClr val="bg1"/>
                </a:solidFill>
              </a:rPr>
              <a:t>4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15" name="2152-sms_na_IPhone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/>
          <a:stretch>
            <a:fillRect/>
          </a:stretch>
        </p:blipFill>
        <p:spPr>
          <a:xfrm>
            <a:off x="9786974" y="6553200"/>
            <a:ext cx="304800" cy="304800"/>
          </a:xfrm>
          <a:prstGeom prst="rect">
            <a:avLst/>
          </a:prstGeom>
        </p:spPr>
      </p:pic>
      <p:pic>
        <p:nvPicPr>
          <p:cNvPr id="16" name="2152-sms_na_IPhone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3"/>
          <a:stretch>
            <a:fillRect/>
          </a:stretch>
        </p:blipFill>
        <p:spPr>
          <a:xfrm flipH="1" flipV="1">
            <a:off x="11858676" y="10215610"/>
            <a:ext cx="804866" cy="804866"/>
          </a:xfrm>
          <a:prstGeom prst="rect">
            <a:avLst/>
          </a:prstGeom>
        </p:spPr>
      </p:pic>
      <p:pic>
        <p:nvPicPr>
          <p:cNvPr id="17" name="Picture 6" descr="Анимашки Дети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98" y="3466468"/>
            <a:ext cx="4386527" cy="303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2152-sms_na_IPhone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3"/>
          <a:stretch>
            <a:fillRect/>
          </a:stretch>
        </p:blipFill>
        <p:spPr>
          <a:xfrm>
            <a:off x="10001288" y="6858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4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74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74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mute="1" numSld="999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74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57299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http://media.nn.ru/data/forum/images/2011-11/43100641-21811.jpg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857232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http://www.championnet.ru/spree/products/3428/large/%D0%BA%D1%83%D1%80%D1%82%D0%BA%D0%B0_2.jpg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714488"/>
            <a:ext cx="8858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https://www.pincled.com/files/%D0%9C%D0%B0%D1%80%D0%B8%D1%8F%20(%D0%B1%D0%BB%D0%BE%D0%B3%D0%B8)/%D1%88%D1%83%D0%B1%D0%B0%20%D0%BF%D0%BE%D0%BA%D0%B0/942_zoom.jpg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roekt-m174.ru/upload/iblock/352/352d364642090ea44912bc8168ff0f8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Users\4\Desktop\Рисунок10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8333835">
            <a:off x="4895284" y="3007295"/>
            <a:ext cx="2005012" cy="1474788"/>
          </a:xfrm>
          <a:prstGeom prst="rect">
            <a:avLst/>
          </a:prstGeom>
          <a:noFill/>
        </p:spPr>
      </p:pic>
      <p:pic>
        <p:nvPicPr>
          <p:cNvPr id="3076" name="Picture 4" descr="C:\Users\4\Desktop\Рисунок1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1071546"/>
            <a:ext cx="1749425" cy="2182813"/>
          </a:xfrm>
          <a:prstGeom prst="rect">
            <a:avLst/>
          </a:prstGeom>
          <a:noFill/>
        </p:spPr>
      </p:pic>
      <p:pic>
        <p:nvPicPr>
          <p:cNvPr id="3077" name="Picture 5" descr="C:\Users\4\Desktop\Рисунок9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0298" y="1285860"/>
            <a:ext cx="2305050" cy="3038475"/>
          </a:xfrm>
          <a:prstGeom prst="rect">
            <a:avLst/>
          </a:prstGeom>
          <a:noFill/>
        </p:spPr>
      </p:pic>
      <p:pic>
        <p:nvPicPr>
          <p:cNvPr id="2050" name="Picture 2" descr="C:\Users\4\Desktop\Рисунок2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429256" y="1000108"/>
            <a:ext cx="1638300" cy="1828800"/>
          </a:xfrm>
          <a:prstGeom prst="rect">
            <a:avLst/>
          </a:prstGeom>
          <a:noFill/>
        </p:spPr>
      </p:pic>
      <p:pic>
        <p:nvPicPr>
          <p:cNvPr id="2" name="2152-sms_na_IPho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0136069" y="6466114"/>
            <a:ext cx="609600" cy="609600"/>
          </a:xfrm>
          <a:prstGeom prst="rect">
            <a:avLst/>
          </a:prstGeom>
        </p:spPr>
      </p:pic>
      <p:pic>
        <p:nvPicPr>
          <p:cNvPr id="9" name="2152-sms_na_IPho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0404648" y="6283408"/>
            <a:ext cx="609600" cy="6096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59576" y="2348880"/>
            <a:ext cx="701233" cy="4800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31279" y="3244334"/>
            <a:ext cx="7018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2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18132" y="1556792"/>
            <a:ext cx="9820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3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38538" y="1793620"/>
            <a:ext cx="5333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4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14" name="2152-sms_na_IPhone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9786974" y="6553200"/>
            <a:ext cx="304800" cy="304800"/>
          </a:xfrm>
          <a:prstGeom prst="rect">
            <a:avLst/>
          </a:prstGeom>
        </p:spPr>
      </p:pic>
      <p:pic>
        <p:nvPicPr>
          <p:cNvPr id="15" name="Picture 6" descr="Анимашки Дети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78" y="3821171"/>
            <a:ext cx="4386527" cy="303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4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74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74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4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oekt-m174.ru/upload/iblock/352/352d364642090ea44912bc8168ff0f8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C:\Users\4\Desktop\Рисунок8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071810"/>
            <a:ext cx="2071670" cy="2714644"/>
          </a:xfrm>
          <a:prstGeom prst="rect">
            <a:avLst/>
          </a:prstGeom>
          <a:noFill/>
        </p:spPr>
      </p:pic>
      <p:pic>
        <p:nvPicPr>
          <p:cNvPr id="6" name="Picture 3" descr="C:\Users\4\Desktop\Рисунок5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93753" y="1040883"/>
            <a:ext cx="1585914" cy="2203451"/>
          </a:xfrm>
          <a:prstGeom prst="rect">
            <a:avLst/>
          </a:prstGeom>
          <a:noFill/>
        </p:spPr>
      </p:pic>
      <p:pic>
        <p:nvPicPr>
          <p:cNvPr id="3074" name="Picture 2" descr="C:\Users\4\Desktop\Рисунок4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72065" y="785794"/>
            <a:ext cx="2459083" cy="2857520"/>
          </a:xfrm>
          <a:prstGeom prst="rect">
            <a:avLst/>
          </a:prstGeom>
          <a:noFill/>
        </p:spPr>
      </p:pic>
      <p:pic>
        <p:nvPicPr>
          <p:cNvPr id="3075" name="Picture 3" descr="C:\Users\4\Desktop\Рисунок3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71439" y="238516"/>
            <a:ext cx="2214547" cy="3190484"/>
          </a:xfrm>
          <a:prstGeom prst="rect">
            <a:avLst/>
          </a:prstGeom>
          <a:noFill/>
        </p:spPr>
      </p:pic>
      <p:pic>
        <p:nvPicPr>
          <p:cNvPr id="8" name="2152-sms_na_IPho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0404648" y="6283408"/>
            <a:ext cx="609600" cy="609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3244334"/>
            <a:ext cx="12241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      </a:t>
            </a:r>
          </a:p>
          <a:p>
            <a:endParaRPr lang="ru-RU" sz="4400" dirty="0">
              <a:solidFill>
                <a:srgbClr val="FF0000"/>
              </a:solidFill>
            </a:endParaRPr>
          </a:p>
          <a:p>
            <a:r>
              <a:rPr lang="ru-RU" sz="4400" dirty="0" smtClean="0">
                <a:solidFill>
                  <a:srgbClr val="FF0000"/>
                </a:solidFill>
              </a:rPr>
              <a:t>    </a:t>
            </a:r>
            <a:r>
              <a:rPr lang="ru-RU" sz="4400" dirty="0" smtClean="0">
                <a:solidFill>
                  <a:schemeClr val="bg1"/>
                </a:solidFill>
              </a:rPr>
              <a:t>2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32239" y="3244334"/>
            <a:ext cx="4439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1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11418" y="1844824"/>
            <a:ext cx="10797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3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2060848"/>
            <a:ext cx="9210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4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13" name="2152-sms_na_IPhone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9786974" y="6553200"/>
            <a:ext cx="304800" cy="304800"/>
          </a:xfrm>
          <a:prstGeom prst="rect">
            <a:avLst/>
          </a:prstGeom>
        </p:spPr>
      </p:pic>
      <p:pic>
        <p:nvPicPr>
          <p:cNvPr id="14" name="Picture 6" descr="Анимашки Дети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994" y="3740573"/>
            <a:ext cx="4386527" cy="303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4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74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74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remont-uyut.ru.xsph.ru/upload/medialibrary/6fb/6fb228536978cea7571969e7bb5189f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4\Desktop\МСВААППА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28485" y="618543"/>
            <a:ext cx="4543185" cy="6286520"/>
          </a:xfrm>
          <a:prstGeom prst="rect">
            <a:avLst/>
          </a:prstGeom>
          <a:noFill/>
        </p:spPr>
      </p:pic>
      <p:pic>
        <p:nvPicPr>
          <p:cNvPr id="2050" name="Picture 2" descr="C:\Users\4\Desktop\Рисунок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1643050"/>
            <a:ext cx="1926467" cy="257176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flipV="1">
            <a:off x="785786" y="4189099"/>
            <a:ext cx="271464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4\Desktop\Рисунок5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4526" y="4280537"/>
            <a:ext cx="1924050" cy="1924050"/>
          </a:xfrm>
          <a:prstGeom prst="rect">
            <a:avLst/>
          </a:prstGeom>
          <a:noFill/>
        </p:spPr>
      </p:pic>
      <p:pic>
        <p:nvPicPr>
          <p:cNvPr id="4099" name="Picture 3" descr="C:\Users\4\Desktop\Рисунок6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00166" y="1643050"/>
            <a:ext cx="2797175" cy="2797175"/>
          </a:xfrm>
          <a:prstGeom prst="rect">
            <a:avLst/>
          </a:prstGeom>
          <a:noFill/>
        </p:spPr>
      </p:pic>
      <p:pic>
        <p:nvPicPr>
          <p:cNvPr id="4100" name="Picture 4" descr="C:\Users\4\Desktop\Рисунок7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1472" y="4143380"/>
            <a:ext cx="1895475" cy="1828800"/>
          </a:xfrm>
          <a:prstGeom prst="rect">
            <a:avLst/>
          </a:prstGeom>
          <a:noFill/>
        </p:spPr>
      </p:pic>
      <p:pic>
        <p:nvPicPr>
          <p:cNvPr id="10" name="2152-sms_na_IPho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0404648" y="6283408"/>
            <a:ext cx="609600" cy="6096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26535" y="4725144"/>
            <a:ext cx="1212333" cy="78665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1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66947" y="3244334"/>
            <a:ext cx="24242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   2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9285" y="3244334"/>
            <a:ext cx="63287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3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09285" y="3244334"/>
            <a:ext cx="490881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  <a:p>
            <a:endParaRPr lang="ru-RU" dirty="0" smtClean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  <a:p>
            <a:endParaRPr lang="ru-RU" dirty="0" smtClean="0">
              <a:solidFill>
                <a:srgbClr val="FFFF00"/>
              </a:solidFill>
            </a:endParaRPr>
          </a:p>
          <a:p>
            <a:endParaRPr lang="ru-RU" sz="4400" dirty="0" smtClean="0">
              <a:solidFill>
                <a:srgbClr val="FFFF00"/>
              </a:solidFill>
            </a:endParaRPr>
          </a:p>
          <a:p>
            <a:endParaRPr lang="ru-RU" sz="4400" dirty="0">
              <a:solidFill>
                <a:srgbClr val="FFFF00"/>
              </a:solidFill>
            </a:endParaRPr>
          </a:p>
          <a:p>
            <a:r>
              <a:rPr lang="ru-RU" sz="4400" dirty="0" smtClean="0">
                <a:solidFill>
                  <a:srgbClr val="FFFF00"/>
                </a:solidFill>
              </a:rPr>
              <a:t>4</a:t>
            </a:r>
          </a:p>
        </p:txBody>
      </p:sp>
      <p:pic>
        <p:nvPicPr>
          <p:cNvPr id="18" name="2152-sms_na_IPhone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/>
          <a:stretch>
            <a:fillRect/>
          </a:stretch>
        </p:blipFill>
        <p:spPr>
          <a:xfrm>
            <a:off x="9786974" y="6553200"/>
            <a:ext cx="304800" cy="304800"/>
          </a:xfrm>
          <a:prstGeom prst="rect">
            <a:avLst/>
          </a:prstGeom>
        </p:spPr>
      </p:pic>
      <p:pic>
        <p:nvPicPr>
          <p:cNvPr id="17" name="Picture 6" descr="Анимашки Дети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551" y="3458181"/>
            <a:ext cx="4386527" cy="303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48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74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74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roekt-m174.ru/upload/iblock/352/352d364642090ea44912bc8168ff0f8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C:\Users\4\Desktop\48_4.png.590x700_q9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1357298"/>
            <a:ext cx="2960131" cy="3071834"/>
          </a:xfrm>
          <a:prstGeom prst="rect">
            <a:avLst/>
          </a:prstGeom>
          <a:noFill/>
        </p:spPr>
      </p:pic>
      <p:pic>
        <p:nvPicPr>
          <p:cNvPr id="23555" name="Picture 3" descr="C:\Users\4\Desktop\Рисунок13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6" y="642918"/>
            <a:ext cx="2192359" cy="2637606"/>
          </a:xfrm>
          <a:prstGeom prst="rect">
            <a:avLst/>
          </a:prstGeom>
          <a:noFill/>
        </p:spPr>
      </p:pic>
      <p:pic>
        <p:nvPicPr>
          <p:cNvPr id="23557" name="Picture 5" descr="C:\Users\4\Desktop\Рисунок14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285784" y="3429000"/>
            <a:ext cx="1700212" cy="1609725"/>
          </a:xfrm>
          <a:prstGeom prst="rect">
            <a:avLst/>
          </a:prstGeom>
          <a:noFill/>
        </p:spPr>
      </p:pic>
      <p:pic>
        <p:nvPicPr>
          <p:cNvPr id="8" name="2152-sms_na_IPho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0404648" y="6283408"/>
            <a:ext cx="609600" cy="609600"/>
          </a:xfrm>
          <a:prstGeom prst="rect">
            <a:avLst/>
          </a:prstGeom>
        </p:spPr>
      </p:pic>
      <p:pic>
        <p:nvPicPr>
          <p:cNvPr id="9" name="2152-sms_na_IPhone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/>
          <a:stretch>
            <a:fillRect/>
          </a:stretch>
        </p:blipFill>
        <p:spPr>
          <a:xfrm>
            <a:off x="9786974" y="6553200"/>
            <a:ext cx="304800" cy="304800"/>
          </a:xfrm>
          <a:prstGeom prst="rect">
            <a:avLst/>
          </a:prstGeom>
        </p:spPr>
      </p:pic>
      <p:pic>
        <p:nvPicPr>
          <p:cNvPr id="10" name="Picture 6" descr="Анимашки Дети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421" y="3786492"/>
            <a:ext cx="4386527" cy="303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798" y="3423400"/>
            <a:ext cx="702786" cy="115772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1564302" y="4409508"/>
            <a:ext cx="41540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2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85105" y="1628800"/>
            <a:ext cx="3828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3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12161" y="1357298"/>
            <a:ext cx="4320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4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6470" y="2730457"/>
            <a:ext cx="1693515" cy="2290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7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7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remont-uyut.ru.xsph.ru/upload/medialibrary/6fb/6fb228536978cea7571969e7bb5189f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4\Desktop\МСВААППА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80528" y="734992"/>
            <a:ext cx="4543185" cy="6286520"/>
          </a:xfrm>
          <a:prstGeom prst="rect">
            <a:avLst/>
          </a:prstGeom>
          <a:noFill/>
        </p:spPr>
      </p:pic>
      <p:pic>
        <p:nvPicPr>
          <p:cNvPr id="24578" name="Picture 2" descr="C:\Users\4\Desktop\Рисунок1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875" y="1984842"/>
            <a:ext cx="1908175" cy="1878012"/>
          </a:xfrm>
          <a:prstGeom prst="rect">
            <a:avLst/>
          </a:prstGeom>
          <a:noFill/>
        </p:spPr>
      </p:pic>
      <p:pic>
        <p:nvPicPr>
          <p:cNvPr id="24579" name="Picture 3" descr="C:\Users\4\Desktop\Рисунок18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34812" y="4308820"/>
            <a:ext cx="1853086" cy="186054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3929066"/>
            <a:ext cx="284322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4\Desktop\Рисунок8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596" y="4498975"/>
            <a:ext cx="1951038" cy="2359025"/>
          </a:xfrm>
          <a:prstGeom prst="rect">
            <a:avLst/>
          </a:prstGeom>
          <a:noFill/>
        </p:spPr>
      </p:pic>
      <p:pic>
        <p:nvPicPr>
          <p:cNvPr id="9" name="2152-sms_na_IPho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0404648" y="6283408"/>
            <a:ext cx="609600" cy="609600"/>
          </a:xfrm>
          <a:prstGeom prst="rect">
            <a:avLst/>
          </a:prstGeom>
        </p:spPr>
      </p:pic>
      <p:pic>
        <p:nvPicPr>
          <p:cNvPr id="10" name="2152-sms_na_IPhone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9786974" y="6553200"/>
            <a:ext cx="304800" cy="304800"/>
          </a:xfrm>
          <a:prstGeom prst="rect">
            <a:avLst/>
          </a:prstGeom>
        </p:spPr>
      </p:pic>
      <p:pic>
        <p:nvPicPr>
          <p:cNvPr id="11" name="Picture 6" descr="Анимашки Дети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98" y="3466468"/>
            <a:ext cx="4386527" cy="303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2850972" y="1825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2960296" y="4838303"/>
            <a:ext cx="4498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2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34813" y="2564904"/>
            <a:ext cx="4929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1370152" y="5321397"/>
            <a:ext cx="4158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4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oekt-m174.ru/upload/iblock/352/352d364642090ea44912bc8168ff0f8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2" name="Picture 2" descr="C:\Users\4\Desktop\Рисунок22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2988" y="636588"/>
            <a:ext cx="1347787" cy="1511300"/>
          </a:xfrm>
          <a:prstGeom prst="rect">
            <a:avLst/>
          </a:prstGeom>
          <a:noFill/>
        </p:spPr>
      </p:pic>
      <p:pic>
        <p:nvPicPr>
          <p:cNvPr id="25603" name="Picture 3" descr="C:\Users\4\Desktop\Рисунок2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286125"/>
            <a:ext cx="1428728" cy="1785949"/>
          </a:xfrm>
          <a:prstGeom prst="rect">
            <a:avLst/>
          </a:prstGeom>
          <a:noFill/>
        </p:spPr>
      </p:pic>
      <p:pic>
        <p:nvPicPr>
          <p:cNvPr id="25604" name="Picture 4" descr="C:\Users\4\Desktop\Рисунок2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91675" y="1459826"/>
            <a:ext cx="2623224" cy="2616201"/>
          </a:xfrm>
          <a:prstGeom prst="rect">
            <a:avLst/>
          </a:prstGeom>
          <a:noFill/>
        </p:spPr>
      </p:pic>
      <p:pic>
        <p:nvPicPr>
          <p:cNvPr id="6146" name="Picture 2" descr="C:\Users\4\Desktop\Рисунок9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85852" y="3429000"/>
            <a:ext cx="1593065" cy="1584336"/>
          </a:xfrm>
          <a:prstGeom prst="rect">
            <a:avLst/>
          </a:prstGeom>
          <a:noFill/>
        </p:spPr>
      </p:pic>
      <p:pic>
        <p:nvPicPr>
          <p:cNvPr id="8" name="2152-sms_na_IPho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0404648" y="6283408"/>
            <a:ext cx="609600" cy="609600"/>
          </a:xfrm>
          <a:prstGeom prst="rect">
            <a:avLst/>
          </a:prstGeom>
        </p:spPr>
      </p:pic>
      <p:pic>
        <p:nvPicPr>
          <p:cNvPr id="9" name="2152-sms_na_IPhone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9786974" y="6553200"/>
            <a:ext cx="304800" cy="304800"/>
          </a:xfrm>
          <a:prstGeom prst="rect">
            <a:avLst/>
          </a:prstGeom>
        </p:spPr>
      </p:pic>
      <p:pic>
        <p:nvPicPr>
          <p:cNvPr id="10" name="Picture 6" descr="Анимашки Дети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135" y="3833850"/>
            <a:ext cx="4386527" cy="303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92080" y="764704"/>
            <a:ext cx="10081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</a:rPr>
              <a:t>1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1700808"/>
            <a:ext cx="16670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48701" y="3567945"/>
            <a:ext cx="11302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3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488053" y="3567944"/>
            <a:ext cx="5682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4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7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7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remont-uyut.ru.xsph.ru/upload/medialibrary/6fb/6fb228536978cea7571969e7bb5189f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4\Desktop\МСВААППА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42908" y="571480"/>
            <a:ext cx="4543185" cy="62865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85786" y="4429132"/>
            <a:ext cx="271464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C:\Users\4\Desktop\Рисунок1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57356" y="2071678"/>
            <a:ext cx="2278063" cy="2286000"/>
          </a:xfrm>
          <a:prstGeom prst="rect">
            <a:avLst/>
          </a:prstGeom>
          <a:noFill/>
        </p:spPr>
      </p:pic>
      <p:pic>
        <p:nvPicPr>
          <p:cNvPr id="7171" name="Picture 3" descr="C:\Users\4\Desktop\Рисунок1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2071678"/>
            <a:ext cx="1433513" cy="1519238"/>
          </a:xfrm>
          <a:prstGeom prst="rect">
            <a:avLst/>
          </a:prstGeom>
          <a:noFill/>
        </p:spPr>
      </p:pic>
      <p:pic>
        <p:nvPicPr>
          <p:cNvPr id="4" name="Picture 4" descr="C:\Users\4\Desktop\Рисунок12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4357694"/>
            <a:ext cx="1511300" cy="1511300"/>
          </a:xfrm>
          <a:prstGeom prst="rect">
            <a:avLst/>
          </a:prstGeom>
          <a:noFill/>
        </p:spPr>
      </p:pic>
      <p:pic>
        <p:nvPicPr>
          <p:cNvPr id="7173" name="Picture 5" descr="C:\Users\4\Desktop\Рисунок13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16138" y="4325938"/>
            <a:ext cx="1438275" cy="1438275"/>
          </a:xfrm>
          <a:prstGeom prst="rect">
            <a:avLst/>
          </a:prstGeom>
          <a:noFill/>
        </p:spPr>
      </p:pic>
      <p:pic>
        <p:nvPicPr>
          <p:cNvPr id="11" name="2152-sms_na_IPho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0404648" y="6283408"/>
            <a:ext cx="609600" cy="609600"/>
          </a:xfrm>
          <a:prstGeom prst="rect">
            <a:avLst/>
          </a:prstGeom>
        </p:spPr>
      </p:pic>
      <p:pic>
        <p:nvPicPr>
          <p:cNvPr id="12" name="2152-sms_na_IPhone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/>
          <a:stretch>
            <a:fillRect/>
          </a:stretch>
        </p:blipFill>
        <p:spPr>
          <a:xfrm>
            <a:off x="9786974" y="6553200"/>
            <a:ext cx="304800" cy="304800"/>
          </a:xfrm>
          <a:prstGeom prst="rect">
            <a:avLst/>
          </a:prstGeom>
        </p:spPr>
      </p:pic>
      <p:pic>
        <p:nvPicPr>
          <p:cNvPr id="13" name="Picture 6" descr="Анимашки Дети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98" y="3466468"/>
            <a:ext cx="4386527" cy="303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27250" y="2780928"/>
            <a:ext cx="16730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  </a:t>
            </a:r>
            <a:r>
              <a:rPr lang="ru-RU" sz="4400" dirty="0" smtClean="0">
                <a:solidFill>
                  <a:schemeClr val="bg1"/>
                </a:solidFill>
              </a:rPr>
              <a:t>1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2000224"/>
            <a:ext cx="33191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1346561" y="4429132"/>
            <a:ext cx="5107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2311062" y="4893222"/>
            <a:ext cx="5467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48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74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74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643183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 </a:t>
            </a:r>
            <a:r>
              <a:rPr lang="en-US" sz="1200" dirty="0" smtClean="0"/>
              <a:t>http://veralline.com/uploads/images/comparison/2015/05/15/3016c710b7.jpg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857628"/>
            <a:ext cx="9144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http://downloadpictures.net/img/C2/%D0%A5%D0%B0%D0%BB%D0%B0%D1%82%D1%8B/%D0%A5%D0%B0%D0%BB%D0%B0%D1%82%D1%8B_32.jpg</a:t>
            </a:r>
            <a:endParaRPr lang="ru-RU" sz="11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3571876"/>
            <a:ext cx="69294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http://cs305704.vk.me/v305704576/2ef4/6Cy38rlI7vc.jpg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000373"/>
            <a:ext cx="85725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http://www.sportmaster.ru/upload/iblock/537/4634550299.JPG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2000240"/>
            <a:ext cx="87154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http://www.binbin.net/photos/adidas/adi/adidas-Mens-Germany-Presentation-Track-Suit.jpg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142908" y="2357431"/>
            <a:ext cx="8001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   </a:t>
            </a:r>
            <a:r>
              <a:rPr lang="en-US" sz="1200" dirty="0" smtClean="0"/>
              <a:t>http://old.kvnsport.ru/img/ware/59TF-RM15022.jpg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4357694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http://static.sakh.com/market/files/b/b/2015/08/15/e0f8a2c6ee8b8aa33615db88f3dcee6c.jpeg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286123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http://www.commando.sk/images/01433M.jpg</a:t>
            </a:r>
            <a:endParaRPr lang="ru-RU" sz="1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4786322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http://pn.lmcdn.ru/product/M/E/ME001EMGZ348_1.jpg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1142984"/>
            <a:ext cx="5357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http://static.starlook.ru/img/5337747.image_page_big.3045953671.jpg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1571613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http://zolotoe-kolechko.ru/im64gs/2856511694.jpg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5143512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http://www.florans-mebel.ru/files/store_apendix_large1434_1494.jpg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285729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http://pn.lmcdn.ru/product/V/I/VI004EWJS336_1.jpg</a:t>
            </a:r>
            <a:endParaRPr lang="ru-RU" sz="1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5500702"/>
            <a:ext cx="94297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https://s.yimg.com/cd/resizer/2.0/FIT_TO_WIDTH-w1200/0d2ecad98308431059cff5abcfb65c9cd45ef9cf.jpg</a:t>
            </a:r>
            <a:endParaRPr lang="ru-RU" sz="1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5691157"/>
            <a:ext cx="80724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http://www.mens-ton.ru/images/acs_scarves2.jpg</a:t>
            </a:r>
            <a:endParaRPr lang="ru-RU" sz="1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0" y="5995404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http://www.ellegirl.ru/images/th/0/547/400/547@400@24f191453cf3e1061998f67dbe99c99e-NzA5YjM1ZDkwOA.jpg</a:t>
            </a:r>
            <a:endParaRPr lang="ru-RU" sz="12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0" y="500043"/>
            <a:ext cx="90011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yandex.ru/images/</a:t>
            </a:r>
            <a:r>
              <a:rPr lang="en-US" sz="1200" dirty="0" err="1" smtClean="0"/>
              <a:t>search?text</a:t>
            </a:r>
            <a:r>
              <a:rPr lang="en-US" sz="1200" dirty="0" smtClean="0"/>
              <a:t>=</a:t>
            </a:r>
            <a:r>
              <a:rPr lang="ru-RU" sz="1200" dirty="0" smtClean="0"/>
              <a:t>плащ%20женский%20&amp;</a:t>
            </a:r>
            <a:r>
              <a:rPr lang="en-US" sz="1200" dirty="0" smtClean="0"/>
              <a:t>_=1img_url=http%3A%2F%2Fspshn.ru%2Ffiles%2Fpublic%2F1064%2Fsmall_34743_4.jpg&amp;pos=2&amp;rpt=</a:t>
            </a:r>
            <a:r>
              <a:rPr lang="en-US" sz="1200" dirty="0" err="1" smtClean="0"/>
              <a:t>simage</a:t>
            </a:r>
            <a:r>
              <a:rPr lang="en-US" sz="1200" dirty="0" smtClean="0"/>
              <a:t>&amp;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778</TotalTime>
  <Words>115</Words>
  <Application>Microsoft Office PowerPoint</Application>
  <PresentationFormat>Экран (4:3)</PresentationFormat>
  <Paragraphs>65</Paragraphs>
  <Slides>10</Slides>
  <Notes>0</Notes>
  <HiddenSlides>0</HiddenSlides>
  <MMClips>19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1</vt:lpstr>
      <vt:lpstr>1</vt:lpstr>
      <vt:lpstr>Презентация PowerPoint</vt:lpstr>
      <vt:lpstr>           1</vt:lpstr>
      <vt:lpstr>1</vt:lpstr>
      <vt:lpstr>1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</dc:creator>
  <cp:lastModifiedBy>admin</cp:lastModifiedBy>
  <cp:revision>88</cp:revision>
  <dcterms:created xsi:type="dcterms:W3CDTF">2015-10-22T10:28:18Z</dcterms:created>
  <dcterms:modified xsi:type="dcterms:W3CDTF">2015-12-13T14:07:30Z</dcterms:modified>
</cp:coreProperties>
</file>