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4" r:id="rId2"/>
    <p:sldId id="277" r:id="rId3"/>
    <p:sldId id="278" r:id="rId4"/>
    <p:sldId id="257" r:id="rId5"/>
    <p:sldId id="258" r:id="rId6"/>
    <p:sldId id="260" r:id="rId7"/>
    <p:sldId id="262" r:id="rId8"/>
    <p:sldId id="267" r:id="rId9"/>
    <p:sldId id="268" r:id="rId10"/>
    <p:sldId id="273" r:id="rId11"/>
    <p:sldId id="259" r:id="rId12"/>
    <p:sldId id="270" r:id="rId13"/>
    <p:sldId id="264" r:id="rId14"/>
    <p:sldId id="261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" initials="П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EAC4F-D39F-4BAE-8FC2-245B059AE563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0EDBE-B660-4D14-88EB-D4D99A3BAC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6407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0EDBE-B660-4D14-88EB-D4D99A3BAC8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0EDBE-B660-4D14-88EB-D4D99A3BAC8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0109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1385229479_apeaegznbhgy0pq (2)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80" t="49400" r="33440" b="247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85786" y="500043"/>
            <a:ext cx="75724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Мини-проект 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 Метки на кармашке фартука»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5 класс ( ручные швы)</a:t>
            </a: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3571868" y="3389999"/>
            <a:ext cx="52149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Выполнила учитель технологии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Дмитриева Елена Григорьевна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МОУ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Красногорская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СОШ№1» </a:t>
            </a:r>
          </a:p>
        </p:txBody>
      </p:sp>
      <p:pic>
        <p:nvPicPr>
          <p:cNvPr id="10" name="Рисунок 9" descr="C:\Users\User\Desktop\CutworkButterfliesFont_all.gif"/>
          <p:cNvPicPr/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" r="5435" b="85408"/>
          <a:stretch/>
        </p:blipFill>
        <p:spPr bwMode="auto">
          <a:xfrm>
            <a:off x="357158" y="5000636"/>
            <a:ext cx="4929222" cy="134874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1" name="Рисунок 10" descr="C:\Users\User\Desktop\CutworkButterfliesFont_all.gif"/>
          <p:cNvPicPr/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663" r="26906" b="43529"/>
          <a:stretch/>
        </p:blipFill>
        <p:spPr bwMode="auto">
          <a:xfrm>
            <a:off x="5286380" y="5000636"/>
            <a:ext cx="3500462" cy="135732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03820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071670" y="357166"/>
            <a:ext cx="6500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Технологическая часть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285861"/>
            <a:ext cx="65008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Оформи выбранную идею. Обоснуй свой  выбор.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928802"/>
            <a:ext cx="6429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Цветовое решение изготовляемого изделия.        Выполни цветной эскиз изделия.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786059"/>
            <a:ext cx="6500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Технологическая карта изготовления. Спланируй свою работу по изготовлению изделия.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User\Desktop\0006006tsvetovoekoleso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143"/>
          <a:stretch>
            <a:fillRect/>
          </a:stretch>
        </p:blipFill>
        <p:spPr bwMode="auto">
          <a:xfrm>
            <a:off x="3143240" y="3929066"/>
            <a:ext cx="5500726" cy="2786082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790382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 rot="10800000" flipV="1">
            <a:off x="2286000" y="1085951"/>
            <a:ext cx="6102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какой части кармашка  лучше сделать пометку?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50139" y="2522337"/>
            <a:ext cx="2214578" cy="1843094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90200" y="2535059"/>
            <a:ext cx="3071834" cy="1843094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4786322"/>
            <a:ext cx="3486168" cy="170021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C:\Users\User\Desktop\1-5-150x98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75" t="1626" r="3723" b="2439"/>
          <a:stretch/>
        </p:blipFill>
        <p:spPr bwMode="auto">
          <a:xfrm>
            <a:off x="7286644" y="3443884"/>
            <a:ext cx="1214446" cy="8277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Рисунок 9" descr="C:\Users\User\Desktop\1-5-150x98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75" t="1626" r="3723" b="2439"/>
          <a:stretch/>
        </p:blipFill>
        <p:spPr bwMode="auto">
          <a:xfrm>
            <a:off x="3111412" y="2629694"/>
            <a:ext cx="1214446" cy="827722"/>
          </a:xfrm>
          <a:prstGeom prst="roundRect">
            <a:avLst/>
          </a:prstGeom>
          <a:noFill/>
          <a:ln>
            <a:noFill/>
          </a:ln>
          <a:effectLst>
            <a:softEdge rad="127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2" name="Рисунок 11" descr="C:\Users\User\Desktop\1-5-150x98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75" t="1626" r="3723" b="2439"/>
          <a:stretch/>
        </p:blipFill>
        <p:spPr bwMode="auto">
          <a:xfrm>
            <a:off x="5143504" y="5072074"/>
            <a:ext cx="1214446" cy="8277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9698" y="260648"/>
            <a:ext cx="5087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Исследовательская часть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03820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071670" y="142852"/>
            <a:ext cx="5500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 к исполнению монограммы.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0298" y="1428736"/>
            <a:ext cx="63579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Изящность к нанесению штрихов при рисовании инициалов и легкости их чтения.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Первый инициал-имя маленькая по размеру буква, второй инициал- фамилия. Это самая большая буква в монограмме. А третий инициал отчество, снова маленькая по размеру.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Традиционно все буквы в монограмме- прописные.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Метка должна быть яркой, броской.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5272" y="214290"/>
            <a:ext cx="1214414" cy="128586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C:\Users\User\Desktop\059905-150x134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22" t="13095" r="15425" b="16071"/>
          <a:stretch/>
        </p:blipFill>
        <p:spPr bwMode="auto">
          <a:xfrm>
            <a:off x="6786578" y="5214950"/>
            <a:ext cx="1857388" cy="1478284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rnd">
            <a:solidFill>
              <a:schemeClr val="accent2">
                <a:lumMod val="7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Рисунок 8" descr="C:\Users\User\Desktop\059901-150x121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13" t="15068" r="15958" b="21918"/>
          <a:stretch/>
        </p:blipFill>
        <p:spPr bwMode="auto">
          <a:xfrm>
            <a:off x="3000364" y="5286388"/>
            <a:ext cx="1428760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accent2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Рисунок 9" descr="C:\Users\User\Desktop\1-5-150x98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75" t="1626" r="3723" b="2439"/>
          <a:stretch/>
        </p:blipFill>
        <p:spPr bwMode="auto">
          <a:xfrm>
            <a:off x="4643438" y="5214950"/>
            <a:ext cx="1928826" cy="1327788"/>
          </a:xfrm>
          <a:prstGeom prst="roundRect">
            <a:avLst>
              <a:gd name="adj" fmla="val 16667"/>
            </a:avLst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03820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143108" y="357166"/>
            <a:ext cx="664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Технологическая карта изготовления.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V="1">
            <a:off x="2143108" y="4676483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1571612"/>
            <a:ext cx="50720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Прикрепить  эскиз метки на ткань.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546" y="2571744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Перевести</a:t>
            </a:r>
            <a:r>
              <a:rPr lang="ru-RU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рисунок</a:t>
            </a:r>
            <a:r>
              <a:rPr lang="ru-RU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ткань.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4612" y="3214686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Закрепление ткани в пяльцах.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7620" y="3929066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Выбрать шов.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4876" y="4643446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Выполнить монограмму.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43570" y="5429264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Провести ВТО.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C:\Users\User\Desktop\Bukvitsi 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538"/>
          <a:stretch>
            <a:fillRect/>
          </a:stretch>
        </p:blipFill>
        <p:spPr bwMode="auto">
          <a:xfrm>
            <a:off x="7072330" y="1214422"/>
            <a:ext cx="1928826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rnd">
            <a:solidFill>
              <a:schemeClr val="accent2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6" name="Рисунок 15" descr="C:\Users\User\Desktop\Bukvitsi 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02" r="47076"/>
          <a:stretch>
            <a:fillRect/>
          </a:stretch>
        </p:blipFill>
        <p:spPr bwMode="auto">
          <a:xfrm>
            <a:off x="2500298" y="4786322"/>
            <a:ext cx="2286016" cy="1726886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accent2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038204"/>
          <p:cNvPicPr/>
          <p:nvPr/>
        </p:nvPicPr>
        <p:blipFill>
          <a:blip r:embed="rId2">
            <a:clrChange>
              <a:clrFrom>
                <a:srgbClr val="8E9196"/>
              </a:clrFrom>
              <a:clrTo>
                <a:srgbClr val="8E919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2803" y="0"/>
            <a:ext cx="9144000" cy="685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627894" y="225453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Поработайте в группах</a:t>
            </a:r>
            <a:r>
              <a:rPr lang="ru-RU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0006-006-Prover-sebja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80" t="69692" r="53402" b="3596"/>
          <a:stretch/>
        </p:blipFill>
        <p:spPr bwMode="auto">
          <a:xfrm>
            <a:off x="6143636" y="5072074"/>
            <a:ext cx="2857520" cy="157640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12289" t="260" r="10243" b="-862"/>
          <a:stretch>
            <a:fillRect/>
          </a:stretch>
        </p:blipFill>
        <p:spPr bwMode="auto">
          <a:xfrm>
            <a:off x="2267744" y="871784"/>
            <a:ext cx="5040560" cy="3700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643174" y="4572008"/>
            <a:ext cx="2407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Шов «назад иголку»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1802" y="4929198"/>
            <a:ext cx="2545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Шов «вперед иголку»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0430" y="5286388"/>
            <a:ext cx="1997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Тамбурный шов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7620" y="5643578"/>
            <a:ext cx="224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Стебельчатый шов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9124" y="6072206"/>
            <a:ext cx="1804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Шов «козлик»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6256" y="119675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Проверь !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81088064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678" t="4643" r="1472" b="46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14414" y="3071810"/>
            <a:ext cx="75009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 Белый цвет – я поставила перед собой задачи…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AA2B1E"/>
                </a:solidFill>
                <a:latin typeface="Times New Roman" pitchFamily="18" charset="0"/>
                <a:cs typeface="Times New Roman" pitchFamily="18" charset="0"/>
              </a:rPr>
              <a:t> Красный цвет – мне понравилось…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Черный цвет -у меня бы ничего не получилось, если бы я…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Желтый цвет -все у меня получилось, потому что я…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4B7D2C"/>
                </a:solidFill>
                <a:latin typeface="Times New Roman" pitchFamily="18" charset="0"/>
                <a:cs typeface="Times New Roman" pitchFamily="18" charset="0"/>
              </a:rPr>
              <a:t> Зеленый  символизирует –я могу применить вышивку монограммы…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solidFill>
                  <a:srgbClr val="465E9C"/>
                </a:solidFill>
                <a:latin typeface="Times New Roman" pitchFamily="18" charset="0"/>
                <a:cs typeface="Times New Roman" pitchFamily="18" charset="0"/>
              </a:rPr>
              <a:t> Синий- я  достигла своей цели, дальше мне нужно…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9975" y="142852"/>
            <a:ext cx="2851181" cy="1873273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790382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2981" y="0"/>
            <a:ext cx="9276981" cy="685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95736" y="548680"/>
            <a:ext cx="6552728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Определяем проблему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урока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5286388"/>
            <a:ext cx="3143272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Какой выход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6050" y="6000768"/>
            <a:ext cx="561662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Метка на фартуке</a:t>
            </a:r>
            <a:endParaRPr lang="ru-RU" sz="36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DSCN3073.JPG"/>
          <p:cNvPicPr>
            <a:picLocks noChangeAspect="1" noChangeArrowheads="1"/>
          </p:cNvPicPr>
          <p:nvPr/>
        </p:nvPicPr>
        <p:blipFill>
          <a:blip r:embed="rId3" cstate="print"/>
          <a:srcRect t="2222" b="6667"/>
          <a:stretch>
            <a:fillRect/>
          </a:stretch>
        </p:blipFill>
        <p:spPr bwMode="auto">
          <a:xfrm>
            <a:off x="2928926" y="1785926"/>
            <a:ext cx="4786346" cy="236434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929058" y="4572008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Чьи?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6446" y="5286388"/>
            <a:ext cx="264320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Если бы…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460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790382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94" y="0"/>
            <a:ext cx="91486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14414" y="332656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 цель и задачи решения проблемы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1844824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Выбрать способы  выполнения метки.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7554" y="2714620"/>
            <a:ext cx="5562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Определить , где лучше выполнить метку.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4810" y="4000504"/>
            <a:ext cx="492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Разработать индивидуальный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оригинальный способ метки.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DSCN3079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 l="36267" t="33231" r="30544" b="5730"/>
          <a:stretch>
            <a:fillRect/>
          </a:stretch>
        </p:blipFill>
        <p:spPr bwMode="auto">
          <a:xfrm>
            <a:off x="2500298" y="3429000"/>
            <a:ext cx="2071702" cy="2857520"/>
          </a:xfrm>
          <a:prstGeom prst="bracketPair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67215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790382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928923" y="1344334"/>
          <a:ext cx="5929358" cy="5398008"/>
        </p:xfrm>
        <a:graphic>
          <a:graphicData uri="http://schemas.openxmlformats.org/drawingml/2006/table">
            <a:tbl>
              <a:tblPr/>
              <a:tblGrid>
                <a:gridCol w="493751"/>
                <a:gridCol w="493751"/>
                <a:gridCol w="493751"/>
                <a:gridCol w="493751"/>
                <a:gridCol w="493751"/>
                <a:gridCol w="494372"/>
                <a:gridCol w="494372"/>
                <a:gridCol w="519508"/>
                <a:gridCol w="469235"/>
                <a:gridCol w="494372"/>
                <a:gridCol w="494372"/>
                <a:gridCol w="494372"/>
              </a:tblGrid>
              <a:tr h="433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ю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9.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7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10.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91680" y="214290"/>
            <a:ext cx="68094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Открываем новые знания</a:t>
            </a:r>
            <a:endParaRPr lang="ru-RU" sz="4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573548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00232" y="285728"/>
            <a:ext cx="678661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МОНОГРАММА -</a:t>
            </a:r>
            <a:endParaRPr lang="ru-RU" sz="36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(греч. </a:t>
            </a:r>
            <a:r>
              <a:rPr lang="ru-RU" sz="36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monos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- один + </a:t>
            </a:r>
            <a:r>
              <a:rPr lang="ru-RU" sz="36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gramma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- буква, запись):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Изображение, нарисованное одной линией.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Знак, составленный из сплетенных 2 или более букв, обычно это начальные буквы имени и фамилии.</a:t>
            </a:r>
          </a:p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User\Desktop\MO-tn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794" y="5000636"/>
            <a:ext cx="2428892" cy="1652578"/>
          </a:xfrm>
          <a:prstGeom prst="ellipse">
            <a:avLst/>
          </a:prstGeom>
          <a:ln w="38100" cap="rnd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ContrastingRightFacing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C:\Users\User\Desktop\EK-tn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26" y="4786322"/>
            <a:ext cx="2286016" cy="1820218"/>
          </a:xfrm>
          <a:prstGeom prst="ellipse">
            <a:avLst/>
          </a:prstGeom>
          <a:ln w="38100" cap="rnd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HeroicExtremeLeftFacing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C:\Users\User\Desktop\1-5-150x98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75" t="1626" r="3723" b="2439"/>
          <a:stretch/>
        </p:blipFill>
        <p:spPr bwMode="auto">
          <a:xfrm>
            <a:off x="4286248" y="4714884"/>
            <a:ext cx="2214578" cy="1827854"/>
          </a:xfrm>
          <a:prstGeom prst="ellipse">
            <a:avLst/>
          </a:prstGeom>
          <a:ln w="38100" cap="rnd">
            <a:solidFill>
              <a:schemeClr val="accent3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573548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65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143108" y="285728"/>
            <a:ext cx="70008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928794" y="4071942"/>
            <a:ext cx="700092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Монограмма — модная отделка одежды не только женской, но и мужской. Это могут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быть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условные знаки и изображения цветка или животного, заменяющим подпись.</a:t>
            </a:r>
            <a:r>
              <a:rPr lang="ru-RU" sz="28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Монограммы являются меткой, но так же и украшением изделия.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4952" y="357166"/>
            <a:ext cx="662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Старинный вензель — супермодно.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" descr="C:\Documents and Settings\я\Рабочий стол\clip_image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857364"/>
            <a:ext cx="3286148" cy="1643073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Рисунок 10" descr="C:\Users\User\Desktop\a81f0ea984b3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302" r="49166" b="3285"/>
          <a:stretch/>
        </p:blipFill>
        <p:spPr bwMode="auto">
          <a:xfrm>
            <a:off x="6000760" y="1500174"/>
            <a:ext cx="2428892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03820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500166" y="142852"/>
            <a:ext cx="721523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Вышитая монограмма придаст индивидуальность любому изделию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User\Desktop\df6ce16daf8a17091fadbfaa547a831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44" y="4143380"/>
            <a:ext cx="3357586" cy="27146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Рисунок 6" descr="C:\Users\User\Desktop\a81f0ea984b3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679" t="4722"/>
          <a:stretch/>
        </p:blipFill>
        <p:spPr bwMode="auto">
          <a:xfrm>
            <a:off x="2500298" y="1714488"/>
            <a:ext cx="2857520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Рисунок 7" descr="C:\Users\User\Desktop\e1e80c347cc5 (1)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98" r="13276"/>
          <a:stretch/>
        </p:blipFill>
        <p:spPr bwMode="auto">
          <a:xfrm>
            <a:off x="6215074" y="1643050"/>
            <a:ext cx="2500330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03820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785786" y="142852"/>
            <a:ext cx="807249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Монограмма широко используется в логотипах,   эмблемах, печатях...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Спорт4-211x14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46" t="-9375" r="2273"/>
          <a:stretch>
            <a:fillRect/>
          </a:stretch>
        </p:blipFill>
        <p:spPr bwMode="auto">
          <a:xfrm>
            <a:off x="2786050" y="1500174"/>
            <a:ext cx="2071702" cy="2214578"/>
          </a:xfrm>
          <a:prstGeom prst="ellipse">
            <a:avLst/>
          </a:prstGeom>
          <a:ln w="63500" cap="rnd">
            <a:solidFill>
              <a:schemeClr val="accent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C:\Users\User\Desktop\ed4fda2ecdac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0" y="4071942"/>
            <a:ext cx="5143536" cy="262318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 descr="C:\Users\User\Desktop\b81f47d6b03a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18" t="27105" r="47752" b="24846"/>
          <a:stretch/>
        </p:blipFill>
        <p:spPr bwMode="auto">
          <a:xfrm>
            <a:off x="5500694" y="1428736"/>
            <a:ext cx="3071834" cy="2354584"/>
          </a:xfrm>
          <a:prstGeom prst="ellipse">
            <a:avLst/>
          </a:prstGeom>
          <a:ln w="63500" cap="rnd">
            <a:solidFill>
              <a:schemeClr val="accent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03820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214546" y="0"/>
            <a:ext cx="62865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Прекрасны монограммы в ковке на воротах дома, гравировке на кулонах, перстнях, столовых приборах, посуде, на скатерти и салфетках.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vorota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22" y="2214554"/>
            <a:ext cx="1928826" cy="2571768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Users\User\Desktop\aa057e915b86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40" t="20796" r="31579" b="2568"/>
          <a:stretch/>
        </p:blipFill>
        <p:spPr bwMode="auto">
          <a:xfrm>
            <a:off x="7143768" y="2071678"/>
            <a:ext cx="1714512" cy="268890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accent3">
                <a:lumMod val="7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 descr="C:\Users\User\Desktop\sa2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72" t="27553" r="11811" b="15607"/>
          <a:stretch/>
        </p:blipFill>
        <p:spPr bwMode="auto">
          <a:xfrm>
            <a:off x="3571868" y="5000636"/>
            <a:ext cx="4143404" cy="185736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 descr="C:\Users\User\Desktop\po4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007" r="42136"/>
          <a:stretch/>
        </p:blipFill>
        <p:spPr bwMode="auto">
          <a:xfrm>
            <a:off x="4714876" y="2214554"/>
            <a:ext cx="1857388" cy="212216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86248" y="4286256"/>
            <a:ext cx="3214710" cy="52322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Дай определение.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483</Words>
  <Application>Microsoft Office PowerPoint</Application>
  <PresentationFormat>Экран (4:3)</PresentationFormat>
  <Paragraphs>133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141</cp:revision>
  <dcterms:created xsi:type="dcterms:W3CDTF">2014-02-10T14:16:53Z</dcterms:created>
  <dcterms:modified xsi:type="dcterms:W3CDTF">2015-09-10T16:35:09Z</dcterms:modified>
</cp:coreProperties>
</file>