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E5D1A55-A2DB-442E-B86D-BDAEB852863F}" type="datetimeFigureOut">
              <a:rPr lang="ru-RU" smtClean="0"/>
              <a:pPr/>
              <a:t>10.09.2015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92A53C-0518-4522-83C5-221E3A6F35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18" y="285729"/>
            <a:ext cx="6715172" cy="107157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Петербургские  мосты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5357826"/>
            <a:ext cx="6757990" cy="1752600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Учитель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 технологии </a:t>
            </a:r>
            <a:r>
              <a:rPr lang="ru-RU" b="1" i="1" smtClean="0">
                <a:solidFill>
                  <a:schemeClr val="tx2">
                    <a:lumMod val="50000"/>
                  </a:schemeClr>
                </a:solidFill>
              </a:rPr>
              <a:t>высшей категории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Платонова Н.А.</a:t>
            </a:r>
          </a:p>
          <a:p>
            <a:endParaRPr lang="ru-RU" b="1" i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СПб -2013</a:t>
            </a:r>
          </a:p>
          <a:p>
            <a:endParaRPr lang="ru-RU" dirty="0"/>
          </a:p>
        </p:txBody>
      </p:sp>
      <p:pic>
        <p:nvPicPr>
          <p:cNvPr id="1026" name="Picture 2" descr="C:\Users\Валентина\Desktop\5 уроков\петер.моста\cfa21acde2bac52ba9387b8c1909c914585126111982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214422"/>
            <a:ext cx="610794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алентина\Desktop\5 уроков\петер.моста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7191" y="500042"/>
            <a:ext cx="8584223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алентина\Desktop\5 уроков\петер.моста\1339053412_rryerirrsrye-rrr-rs-rrs-rsrrsry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693298" cy="3519974"/>
          </a:xfrm>
          <a:prstGeom prst="rect">
            <a:avLst/>
          </a:prstGeom>
          <a:noFill/>
        </p:spPr>
      </p:pic>
      <p:pic>
        <p:nvPicPr>
          <p:cNvPr id="4099" name="Picture 3" descr="C:\Users\Валентина\Desktop\5 уроков\петер.моста\p0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068960"/>
            <a:ext cx="5091024" cy="3484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алентина\Desktop\5 уроков\петер.моста\390900317ce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437220" cy="6053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Валентина\Desktop\5 уроков\петер.моста\510067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276872"/>
            <a:ext cx="5009416" cy="4063096"/>
          </a:xfrm>
          <a:prstGeom prst="rect">
            <a:avLst/>
          </a:prstGeom>
          <a:noFill/>
        </p:spPr>
      </p:pic>
      <p:pic>
        <p:nvPicPr>
          <p:cNvPr id="6148" name="Picture 4" descr="C:\Users\Валентина\Desktop\5 уроков\петер.моста\mostvozn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14282" y="357166"/>
            <a:ext cx="3421614" cy="2589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алентина\Desktop\5 уроков\петер.моста\0003-002-Staro-Kalinkin-most-Sankt-Peterbu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04664"/>
            <a:ext cx="5312632" cy="3984474"/>
          </a:xfrm>
          <a:prstGeom prst="rect">
            <a:avLst/>
          </a:prstGeom>
          <a:noFill/>
        </p:spPr>
      </p:pic>
      <p:pic>
        <p:nvPicPr>
          <p:cNvPr id="3075" name="Picture 3" descr="C:\Users\Валентина\Desktop\5 уроков\петер.моста\4731932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068960"/>
            <a:ext cx="4536504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</TotalTime>
  <Words>12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Петербургские  мосты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Петербургские  мосты</dc:title>
  <dc:creator>Валентина</dc:creator>
  <cp:lastModifiedBy>Nataly</cp:lastModifiedBy>
  <cp:revision>3</cp:revision>
  <dcterms:created xsi:type="dcterms:W3CDTF">2014-11-05T09:47:07Z</dcterms:created>
  <dcterms:modified xsi:type="dcterms:W3CDTF">2015-09-10T20:03:51Z</dcterms:modified>
</cp:coreProperties>
</file>