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75" r:id="rId4"/>
    <p:sldId id="276" r:id="rId5"/>
    <p:sldId id="273" r:id="rId6"/>
    <p:sldId id="274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72" r:id="rId15"/>
    <p:sldId id="268" r:id="rId16"/>
    <p:sldId id="269" r:id="rId17"/>
    <p:sldId id="260" r:id="rId18"/>
    <p:sldId id="257" r:id="rId19"/>
    <p:sldId id="258" r:id="rId20"/>
    <p:sldId id="259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B09CFB-4687-4582-A08A-18DEE69A207F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28B032-A4AD-4F2D-83AF-C4C7A2674E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340768"/>
            <a:ext cx="6118448" cy="3101730"/>
          </a:xfrm>
        </p:spPr>
        <p:txBody>
          <a:bodyPr>
            <a:noAutofit/>
          </a:bodyPr>
          <a:lstStyle/>
          <a:p>
            <a:r>
              <a:rPr lang="ru-RU" sz="6000" dirty="0" smtClean="0"/>
              <a:t>Мир природы в народном творчестве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ohlo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88640"/>
            <a:ext cx="4077801" cy="2952328"/>
          </a:xfr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501008"/>
            <a:ext cx="5217529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332656"/>
            <a:ext cx="4224114" cy="566118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Резьба по дереву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67924" y="836712"/>
            <a:ext cx="6633273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88640"/>
            <a:ext cx="4106382" cy="309634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498080" cy="1143000"/>
          </a:xfrm>
        </p:spPr>
        <p:txBody>
          <a:bodyPr/>
          <a:lstStyle/>
          <a:p>
            <a:r>
              <a:rPr lang="ru-RU" dirty="0" smtClean="0"/>
              <a:t>Обстановка избы</a:t>
            </a:r>
            <a:endParaRPr lang="ru-RU" dirty="0"/>
          </a:p>
        </p:txBody>
      </p:sp>
      <p:pic>
        <p:nvPicPr>
          <p:cNvPr id="7" name="Рисунок 6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435286"/>
            <a:ext cx="4248472" cy="318225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709503" cy="2880320"/>
          </a:xfr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3068960"/>
            <a:ext cx="5146329" cy="3468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260648"/>
            <a:ext cx="3843933" cy="3363441"/>
          </a:xfrm>
        </p:spPr>
      </p:pic>
      <p:pic>
        <p:nvPicPr>
          <p:cNvPr id="5" name="Рисунок 4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789040"/>
            <a:ext cx="4320481" cy="2864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5184576" cy="3312368"/>
          </a:xfrm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789040"/>
            <a:ext cx="4986114" cy="2832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Единый мир состоит из трёх ярусов</a:t>
            </a:r>
            <a:endParaRPr lang="ru-RU" sz="3600" dirty="0"/>
          </a:p>
        </p:txBody>
      </p:sp>
      <p:pic>
        <p:nvPicPr>
          <p:cNvPr id="6" name="Содержимое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412776"/>
            <a:ext cx="4464496" cy="50808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Верхний ярус – небо, солнце</a:t>
            </a:r>
            <a:endParaRPr lang="ru-RU" sz="4400" dirty="0"/>
          </a:p>
        </p:txBody>
      </p:sp>
      <p:pic>
        <p:nvPicPr>
          <p:cNvPr id="4" name="Содержимое 3" descr="images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88840"/>
            <a:ext cx="5688632" cy="426098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Средний ярус - Человек</a:t>
            </a:r>
            <a:endParaRPr lang="ru-RU" dirty="0"/>
          </a:p>
        </p:txBody>
      </p:sp>
      <p:pic>
        <p:nvPicPr>
          <p:cNvPr id="4" name="Содержимое 3" descr="images (1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844824"/>
            <a:ext cx="5481434" cy="410445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936104"/>
          </a:xfrm>
        </p:spPr>
        <p:txBody>
          <a:bodyPr/>
          <a:lstStyle/>
          <a:p>
            <a:r>
              <a:rPr lang="ru-RU" dirty="0" smtClean="0"/>
              <a:t>Тканные узоры</a:t>
            </a:r>
            <a:endParaRPr lang="ru-RU" dirty="0"/>
          </a:p>
        </p:txBody>
      </p:sp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60648"/>
            <a:ext cx="2932162" cy="4586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Содержимое 6" descr="images (6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340768"/>
            <a:ext cx="3456384" cy="52129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Нижний ярус - земля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6840760" cy="460851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effectLst/>
              </a:rPr>
              <a:t>Перевёртыши</a:t>
            </a:r>
            <a:r>
              <a:rPr lang="ru-RU" dirty="0" smtClean="0">
                <a:solidFill>
                  <a:schemeClr val="tx1"/>
                </a:solidFill>
                <a:effectLst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24744"/>
            <a:ext cx="7674056" cy="5123656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Глядь, из-под собаки лают ворота.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Мужик схватил собаку и давай бить палку.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Собака амбар-то поджала под хвост да и убежала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       *****</a:t>
            </a:r>
          </a:p>
          <a:p>
            <a:pPr>
              <a:buNone/>
            </a:pPr>
            <a:r>
              <a:rPr lang="ru-RU" i="1" dirty="0" smtClean="0"/>
              <a:t>Наденем фуражку на ноги, а сандалии на голову. Возьмем дверь и откроем ключ!"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effectLst/>
              </a:rPr>
              <a:t>Прибаутки</a:t>
            </a:r>
            <a:r>
              <a:rPr lang="ru-RU" dirty="0" smtClean="0">
                <a:solidFill>
                  <a:schemeClr val="tx1"/>
                </a:solidFill>
                <a:effectLst/>
              </a:rPr>
              <a:t>.</a:t>
            </a:r>
            <a:endParaRPr lang="ru-RU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Мыши водят хоровод,</a:t>
            </a:r>
            <a:br>
              <a:rPr lang="ru-RU" i="1" dirty="0" smtClean="0"/>
            </a:br>
            <a:r>
              <a:rPr lang="ru-RU" i="1" dirty="0" smtClean="0"/>
              <a:t>На лежанке дремлет кот.</a:t>
            </a:r>
            <a:br>
              <a:rPr lang="ru-RU" i="1" dirty="0" smtClean="0"/>
            </a:br>
            <a:r>
              <a:rPr lang="ru-RU" i="1" dirty="0" smtClean="0"/>
              <a:t>Тише, мыши, не шумите,  </a:t>
            </a:r>
          </a:p>
          <a:p>
            <a:pPr>
              <a:buNone/>
            </a:pPr>
            <a:r>
              <a:rPr lang="ru-RU" i="1" dirty="0" smtClean="0"/>
              <a:t>    Кота Ваську не будите.</a:t>
            </a:r>
            <a:br>
              <a:rPr lang="ru-RU" i="1" dirty="0" smtClean="0"/>
            </a:br>
            <a:r>
              <a:rPr lang="ru-RU" i="1" dirty="0" smtClean="0"/>
              <a:t>Вот проснётся Васька-кот,</a:t>
            </a:r>
            <a:br>
              <a:rPr lang="ru-RU" i="1" dirty="0" smtClean="0"/>
            </a:br>
            <a:r>
              <a:rPr lang="ru-RU" i="1" dirty="0" smtClean="0"/>
              <a:t>Разобьет весь хоровод.</a:t>
            </a:r>
          </a:p>
          <a:p>
            <a:pPr>
              <a:buNone/>
            </a:pPr>
            <a:r>
              <a:rPr lang="ru-RU" dirty="0" smtClean="0"/>
              <a:t>                      *****                        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Петушок, петушок, </a:t>
            </a:r>
            <a:br>
              <a:rPr lang="ru-RU" dirty="0" smtClean="0"/>
            </a:br>
            <a:r>
              <a:rPr lang="ru-RU" dirty="0" smtClean="0"/>
              <a:t>                                           Золотой гребешок, </a:t>
            </a:r>
            <a:br>
              <a:rPr lang="ru-RU" dirty="0" smtClean="0"/>
            </a:br>
            <a:r>
              <a:rPr lang="ru-RU" dirty="0" smtClean="0"/>
              <a:t>                                           Выгляни в окошко, </a:t>
            </a:r>
            <a:br>
              <a:rPr lang="ru-RU" dirty="0" smtClean="0"/>
            </a:br>
            <a:r>
              <a:rPr lang="ru-RU" dirty="0" smtClean="0"/>
              <a:t>                                           Дам тебе горошка.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err="1" smtClean="0">
                <a:solidFill>
                  <a:schemeClr val="tx1"/>
                </a:solidFill>
                <a:effectLst/>
              </a:rPr>
              <a:t>Потешки</a:t>
            </a:r>
            <a:r>
              <a:rPr lang="ru-RU" dirty="0" smtClean="0">
                <a:solidFill>
                  <a:schemeClr val="tx1"/>
                </a:solidFill>
                <a:effectLst/>
              </a:rPr>
              <a:t>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 Ласточка, ласточка, милая касатка,</a:t>
            </a:r>
            <a:br>
              <a:rPr lang="ru-RU" dirty="0" smtClean="0"/>
            </a:br>
            <a:r>
              <a:rPr lang="ru-RU" dirty="0" smtClean="0"/>
              <a:t>Где ты была, с чем ты пришла?</a:t>
            </a:r>
            <a:br>
              <a:rPr lang="ru-RU" dirty="0" smtClean="0"/>
            </a:br>
            <a:r>
              <a:rPr lang="ru-RU" dirty="0" smtClean="0"/>
              <a:t>- За морем бывала,</a:t>
            </a:r>
            <a:br>
              <a:rPr lang="ru-RU" dirty="0" smtClean="0"/>
            </a:br>
            <a:r>
              <a:rPr lang="ru-RU" dirty="0" smtClean="0"/>
              <a:t>Весну добывала,</a:t>
            </a:r>
            <a:br>
              <a:rPr lang="ru-RU" dirty="0" smtClean="0"/>
            </a:br>
            <a:r>
              <a:rPr lang="ru-RU" dirty="0" smtClean="0"/>
              <a:t>Несу, несу весну-красу!</a:t>
            </a:r>
          </a:p>
          <a:p>
            <a:pPr algn="ctr">
              <a:buNone/>
            </a:pPr>
            <a:r>
              <a:rPr lang="ru-RU" dirty="0" smtClean="0"/>
              <a:t>*****</a:t>
            </a:r>
          </a:p>
          <a:p>
            <a:pPr algn="r">
              <a:buNone/>
            </a:pPr>
            <a:r>
              <a:rPr lang="ru-RU" dirty="0" smtClean="0"/>
              <a:t>Гоп! Гоп! Конь живой,</a:t>
            </a:r>
            <a:br>
              <a:rPr lang="ru-RU" dirty="0" smtClean="0"/>
            </a:br>
            <a:r>
              <a:rPr lang="ru-RU" dirty="0" smtClean="0"/>
              <a:t>И с хвостом, и с гривой.</a:t>
            </a:r>
            <a:br>
              <a:rPr lang="ru-RU" dirty="0" smtClean="0"/>
            </a:br>
            <a:r>
              <a:rPr lang="ru-RU" dirty="0" smtClean="0"/>
              <a:t>Он качает головой,</a:t>
            </a:r>
            <a:br>
              <a:rPr lang="ru-RU" dirty="0" smtClean="0"/>
            </a:br>
            <a:r>
              <a:rPr lang="ru-RU" dirty="0" smtClean="0"/>
              <a:t>Вот какой красивый!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mages (2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620688"/>
            <a:ext cx="4004592" cy="6017830"/>
          </a:xfrm>
        </p:spPr>
      </p:pic>
      <p:pic>
        <p:nvPicPr>
          <p:cNvPr id="9" name="Рисунок 8" descr="images (2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4863033" cy="3909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908720"/>
            <a:ext cx="7249985" cy="4824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60648"/>
            <a:ext cx="3636847" cy="2724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Содержимое 13" descr="images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292080" y="332656"/>
            <a:ext cx="3600400" cy="59766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Рисунок 14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356992"/>
            <a:ext cx="3139802" cy="3240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284984"/>
            <a:ext cx="5240265" cy="32959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Содержимое 6" descr="images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260647"/>
            <a:ext cx="7200800" cy="26431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0"/>
            <a:ext cx="4126500" cy="3744416"/>
          </a:xfrm>
          <a:prstGeom prst="rect">
            <a:avLst/>
          </a:prstGeom>
        </p:spPr>
      </p:pic>
      <p:pic>
        <p:nvPicPr>
          <p:cNvPr id="7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8064" y="2780928"/>
            <a:ext cx="3763120" cy="37920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8640"/>
            <a:ext cx="3528392" cy="4704523"/>
          </a:xfrm>
        </p:spPr>
      </p:pic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844824"/>
            <a:ext cx="3425155" cy="4795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Рисованные узоры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3456384" cy="3456384"/>
          </a:xfrm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068960"/>
            <a:ext cx="3600400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</TotalTime>
  <Words>52</Words>
  <Application>Microsoft Office PowerPoint</Application>
  <PresentationFormat>Экран (4:3)</PresentationFormat>
  <Paragraphs>22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Мир природы в народном творчестве</vt:lpstr>
      <vt:lpstr>Тканные узоры</vt:lpstr>
      <vt:lpstr>Слайд 3</vt:lpstr>
      <vt:lpstr>Слайд 4</vt:lpstr>
      <vt:lpstr>Слайд 5</vt:lpstr>
      <vt:lpstr>Слайд 6</vt:lpstr>
      <vt:lpstr>Слайд 7</vt:lpstr>
      <vt:lpstr>Слайд 8</vt:lpstr>
      <vt:lpstr>Рисованные узоры</vt:lpstr>
      <vt:lpstr>Слайд 10</vt:lpstr>
      <vt:lpstr>Резьба по дереву</vt:lpstr>
      <vt:lpstr>Слайд 12</vt:lpstr>
      <vt:lpstr>Обстановка избы</vt:lpstr>
      <vt:lpstr>Слайд 14</vt:lpstr>
      <vt:lpstr>Слайд 15</vt:lpstr>
      <vt:lpstr>Слайд 16</vt:lpstr>
      <vt:lpstr>Единый мир состоит из трёх ярусов</vt:lpstr>
      <vt:lpstr>Верхний ярус – небо, солнце</vt:lpstr>
      <vt:lpstr>Средний ярус - Человек</vt:lpstr>
      <vt:lpstr>Нижний ярус - земля</vt:lpstr>
      <vt:lpstr>Перевёртыши. </vt:lpstr>
      <vt:lpstr>Прибаутки.</vt:lpstr>
      <vt:lpstr>Потешки.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природы в народном творчестве</dc:title>
  <dc:creator>Юля</dc:creator>
  <cp:lastModifiedBy>Юля</cp:lastModifiedBy>
  <cp:revision>21</cp:revision>
  <dcterms:created xsi:type="dcterms:W3CDTF">2014-10-06T21:06:32Z</dcterms:created>
  <dcterms:modified xsi:type="dcterms:W3CDTF">2014-10-08T09:12:28Z</dcterms:modified>
</cp:coreProperties>
</file>