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0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8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1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4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7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6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9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2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8E8F64-E1CD-4EFD-9A35-DDC3B8F75AA1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1B2531-FD2F-4B37-A1AC-68CC45B9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5158" y="632387"/>
            <a:ext cx="10428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С</a:t>
            </a:r>
            <a:r>
              <a:rPr lang="ru-RU" sz="6000" b="1" dirty="0" smtClean="0">
                <a:solidFill>
                  <a:srgbClr val="00B0F0"/>
                </a:solidFill>
              </a:rPr>
              <a:t>овременные перспективные технологии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820" y="3244334"/>
            <a:ext cx="9891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Топ-10: самые перспективные технологии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2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1.vestifinance.ru/c/110218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36" y="101723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3515" y="1017232"/>
            <a:ext cx="4763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Предсказательный анализ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3514" y="1656679"/>
            <a:ext cx="6185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Современные смартфоны собирают детальный список всех действий, которые делают их владельцы. Они в курсе всех их знакомых, как часто они общаются, куда они ходят и что они делают.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эти данные позволяют строить предсказательные модели, которые дают ответы на такие вопросы, как "Какова вероятность того, что вы в четверг утром съедите на завтрак овсянку или яичницу с беконом?"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9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1.vestifinance.ru/c/110213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1" y="870473"/>
            <a:ext cx="3048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7755" y="870473"/>
            <a:ext cx="489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Интерфейс "мозг-компьютер"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9120" y="1624405"/>
            <a:ext cx="6465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Контролировать компьютер исключительно силой мысли - вполне реальная задача. Интерфейсы, которые считывают электроэнцефалограмму пользователя и переводят ее в машинные команды, появляются с завидной регулярностью.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Они помогут общаться с внешним миров парализованным людям, управлять различными протезами и восстановить зрением потерявшим его людям.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55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1.vestifinance.ru/c/110234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2" y="923943"/>
            <a:ext cx="3048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8211" y="763793"/>
            <a:ext cx="6250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Носимая электроника, адаптированная к телу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8210" y="1484555"/>
            <a:ext cx="64545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Практически незаметные устройства, например наушники, которые измеряют частоту сердечных сокращений, датчики в одежде, чтобы следить за осанкой, временные татуировки, которые собирают информацию о жизненных показателях, или обувь с тактильным интерфейсом, вибрацией подсказывающая, как лучше добраться до цели, - все это либо уже появилось, либо вскоре появится на рынке.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Легко найти применение этой технологии: тактильная обувь уже помогает слепым людям ориентироваться, а </a:t>
            </a:r>
            <a:r>
              <a:rPr lang="ru-RU" sz="2000" dirty="0" err="1" smtClean="0"/>
              <a:t>Google</a:t>
            </a:r>
            <a:r>
              <a:rPr lang="ru-RU" sz="2000" dirty="0" smtClean="0"/>
              <a:t> </a:t>
            </a:r>
            <a:r>
              <a:rPr lang="ru-RU" sz="2000" dirty="0" err="1" smtClean="0"/>
              <a:t>Glass</a:t>
            </a:r>
            <a:r>
              <a:rPr lang="ru-RU" sz="2000" dirty="0" smtClean="0"/>
              <a:t> американские онкологи использовали во время операции для доступа к медицинским записям.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39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424" y="839096"/>
            <a:ext cx="6390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Наноструктурные</a:t>
            </a:r>
            <a:r>
              <a:rPr lang="ru-RU" sz="2000" dirty="0" smtClean="0">
                <a:solidFill>
                  <a:srgbClr val="FF0000"/>
                </a:solidFill>
              </a:rPr>
              <a:t> углеродные композиты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1.vestifinance.ru/c/110230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8" y="736581"/>
            <a:ext cx="3048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4725" y="1624404"/>
            <a:ext cx="69386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Выхлопы быстрорастущей армады автомобилей грозят нарушить климатический баланс, и поэтому повышение эффективности работы транспорта является перспективным направлением работы.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Новые методы формирования </a:t>
            </a:r>
            <a:r>
              <a:rPr lang="ru-RU" sz="2000" dirty="0" err="1" smtClean="0"/>
              <a:t>наноструктур</a:t>
            </a:r>
            <a:r>
              <a:rPr lang="ru-RU" sz="2000" dirty="0" smtClean="0"/>
              <a:t> из углеродных волокон для образования новых композитов найдут применение в производстве транспортных средств. Благодаря им вес автомобилей снизится на 10% или более. Легким автомобилям нужно меньше топлива для работы, то есть вырастет эффективность передвижения людей и товаров и сократятся выбросы парниковых газов.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699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1.vestifinance.ru/c/110228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5" y="972277"/>
            <a:ext cx="3048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7148" y="972277"/>
            <a:ext cx="549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Металлы из опреснительного рассола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147" y="1721224"/>
            <a:ext cx="6981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мере того как запасы пресной воды продолжают сокращаться, опреснение морской воды становится все более важным способом удовлетворять потребности человечества. У технологии есть свои недостатки. Это очень энергоемкий процесс, при котором образуется много отходов: концентрированного рассола, который может повредить жизни в море.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Наиболее перспективным подходом к решению этой проблемы является переработка рассола на ценные ресурсы. В его состав входят литий, магний и уран, а также более распространенные элементы: натрий, кальций и калия.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49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1.vestifinance.ru/c/110227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98" y="87168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8513" y="871686"/>
            <a:ext cx="6088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Хранение электроэнергии в промышленных масштабах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6847" y="1376979"/>
            <a:ext cx="70355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Целый ряд новых технологий приближается к решению этой проблемы. Например, батарейки в будущем будут запасать химическую энергию в больших количествах в жидкостях, а их энергоемкость вырастет до уровня природного газа.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Твердотельные батареи тоже продолжают эволюционировать. В последние годы быстро развивается производство </a:t>
            </a:r>
            <a:r>
              <a:rPr lang="ru-RU" sz="2000" dirty="0" err="1" smtClean="0"/>
              <a:t>суперкондесаторов</a:t>
            </a:r>
            <a:r>
              <a:rPr lang="ru-RU" sz="2000" dirty="0" smtClean="0"/>
              <a:t> на основе </a:t>
            </a:r>
            <a:r>
              <a:rPr lang="ru-RU" sz="2000" dirty="0" err="1" smtClean="0"/>
              <a:t>графеновых</a:t>
            </a:r>
            <a:r>
              <a:rPr lang="ru-RU" sz="2000" dirty="0" smtClean="0"/>
              <a:t> пластин. Они способны хранить огромные объемы энергии, практические мгновенно заряжаться и сохранять свои свойства через десятки тысяч циклов зарядки/разрядки. Другие варианты основаны на использовании кинетической потенциальной энергии, например в больших маховиках или подземном хранении сжатого воздуха.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311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vestifinance.ru/c/110226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0" y="101153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7905" y="1011536"/>
            <a:ext cx="5948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Нанопроводные</a:t>
            </a:r>
            <a:r>
              <a:rPr lang="ru-RU" sz="2000" dirty="0" smtClean="0">
                <a:solidFill>
                  <a:srgbClr val="FF0000"/>
                </a:solidFill>
              </a:rPr>
              <a:t> литий-ионные батареи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1392" y="1764254"/>
            <a:ext cx="5841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Армированные тончайшими проводами металла литий-ионные батарей заряжаются на 30-40% быстрее существующих сегодня на рынке и способны хранить в полтора раза больше энергии в том же объеме. Новое поколение батарей может помочь преобразовать рынок электрических легковых автомобилей и позволить хранение солнечной энергии в обычных домах.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023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1.vestifinance.ru/c/110225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7" y="96850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6998" y="892885"/>
            <a:ext cx="4894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Изображения без экрана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3058" y="1430767"/>
            <a:ext cx="56907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2013 г. эта сфера деятельности бурно развивалась, и произошло несколько крупных прорывов в области создания изображений не на плоском экране, а других поверхностях. Появились бионические контактные линзы и несколько голографических проекторов с большим разрешением.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299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1.vestifinance.ru/c/110224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2" y="1071730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7905" y="892885"/>
            <a:ext cx="5023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Лечение человеческого </a:t>
            </a:r>
            <a:r>
              <a:rPr lang="ru-RU" sz="2000" dirty="0" err="1" smtClean="0">
                <a:solidFill>
                  <a:srgbClr val="FF0000"/>
                </a:solidFill>
              </a:rPr>
              <a:t>микробиома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6088" y="1549102"/>
            <a:ext cx="64868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Внимание многих исследователей сейчас сосредоточено на колониях кишечных микроорганизмов и других </a:t>
            </a:r>
            <a:r>
              <a:rPr lang="ru-RU" sz="2000" dirty="0" err="1" smtClean="0"/>
              <a:t>микросимбионтов</a:t>
            </a:r>
            <a:r>
              <a:rPr lang="ru-RU" sz="2000" dirty="0" smtClean="0"/>
              <a:t> человека, которые помогают нам переваривать пищу и защищаться от болезнетворных инфекций.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Лечение антибиотиками иногда может нарушить баланс бактерий, и в человеке начинают размножаться вредные виды, что приводит к серьезным заболеваниям. Ученые также разрабатывают виды бактерий, более устойчивые к действию антибиотиков.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116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1.vestifinance.ru/c/110223.32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4" y="99002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3059" y="892885"/>
            <a:ext cx="458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РНК-терапия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3058" y="1463041"/>
            <a:ext cx="5819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Последние достижения в биологии и детальное понимание работы РНК - вещества, которое помогает собирать белки, - открывают дверь лекарствам, которые способны регулировать концентрацию какого-либо конкретного вещества в организме.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их помощью можно будет лечить редкие генетические заболевания, а также болезни, связанные с нарушением обмена веществ.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7921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410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Современные перспективные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перспективные технологии</dc:title>
  <dc:creator>Учитель</dc:creator>
  <cp:lastModifiedBy>Учитель</cp:lastModifiedBy>
  <cp:revision>3</cp:revision>
  <dcterms:created xsi:type="dcterms:W3CDTF">2015-09-14T08:12:31Z</dcterms:created>
  <dcterms:modified xsi:type="dcterms:W3CDTF">2015-09-14T08:30:11Z</dcterms:modified>
</cp:coreProperties>
</file>