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34B7C4-DDB7-41D2-8A91-2D82DF3717B2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1E30BF-B299-447E-92F9-A0B5FC0E9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3886200" cy="1571625"/>
          </a:xfrm>
        </p:spPr>
        <p:txBody>
          <a:bodyPr>
            <a:noAutofit/>
          </a:bodyPr>
          <a:lstStyle/>
          <a:p>
            <a:pPr eaLnBrk="1" hangingPunct="1"/>
            <a:r>
              <a:rPr lang="ru-RU" sz="7200" b="1" dirty="0" smtClean="0">
                <a:solidFill>
                  <a:srgbClr val="002060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358246" cy="222250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вокруг нас может быть опасным?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  <p:pic>
        <p:nvPicPr>
          <p:cNvPr id="1026" name="Picture 2" descr="http://2.bp.blogspot.com/-FMGTcQ2aHkU/UnOFZZEZtXI/AAAAAAAAAFk/kntLcYDE7Pw/s1600/241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365104"/>
            <a:ext cx="1512168" cy="21351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600400" cy="560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923" y="548680"/>
            <a:ext cx="378750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vezda-adv.ru/images/fotooboi_new/det/detskie_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756648" cy="6105405"/>
          </a:xfrm>
          <a:prstGeom prst="rect">
            <a:avLst/>
          </a:prstGeom>
          <a:noFill/>
        </p:spPr>
      </p:pic>
      <p:pic>
        <p:nvPicPr>
          <p:cNvPr id="2052" name="Picture 4" descr="http://likebook.ru/store/pictures/206/206390/9.jpg"/>
          <p:cNvPicPr>
            <a:picLocks noChangeAspect="1" noChangeArrowheads="1"/>
          </p:cNvPicPr>
          <p:nvPr/>
        </p:nvPicPr>
        <p:blipFill>
          <a:blip r:embed="rId3" cstate="print"/>
          <a:srcRect l="56715" t="54683"/>
          <a:stretch>
            <a:fillRect/>
          </a:stretch>
        </p:blipFill>
        <p:spPr bwMode="auto">
          <a:xfrm>
            <a:off x="7596336" y="4581128"/>
            <a:ext cx="1209020" cy="19692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5"/>
          <p:cNvSpPr>
            <a:spLocks noChangeArrowheads="1"/>
          </p:cNvSpPr>
          <p:nvPr/>
        </p:nvSpPr>
        <p:spPr bwMode="auto">
          <a:xfrm>
            <a:off x="4211638" y="16287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О</a:t>
            </a:r>
          </a:p>
        </p:txBody>
      </p:sp>
      <p:sp>
        <p:nvSpPr>
          <p:cNvPr id="17" name="Rectangle 166"/>
          <p:cNvSpPr>
            <a:spLocks noChangeArrowheads="1"/>
          </p:cNvSpPr>
          <p:nvPr/>
        </p:nvSpPr>
        <p:spPr bwMode="auto">
          <a:xfrm>
            <a:off x="6215063" y="16430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18" name="Rectangle 167"/>
          <p:cNvSpPr>
            <a:spLocks noChangeArrowheads="1"/>
          </p:cNvSpPr>
          <p:nvPr/>
        </p:nvSpPr>
        <p:spPr bwMode="auto">
          <a:xfrm>
            <a:off x="4716463" y="16287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С</a:t>
            </a:r>
          </a:p>
        </p:txBody>
      </p:sp>
      <p:sp>
        <p:nvSpPr>
          <p:cNvPr id="19" name="Rectangle 168"/>
          <p:cNvSpPr>
            <a:spLocks noChangeArrowheads="1"/>
          </p:cNvSpPr>
          <p:nvPr/>
        </p:nvSpPr>
        <p:spPr bwMode="auto">
          <a:xfrm>
            <a:off x="5219700" y="16287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20" name="Rectangle 169"/>
          <p:cNvSpPr>
            <a:spLocks noChangeArrowheads="1"/>
          </p:cNvSpPr>
          <p:nvPr/>
        </p:nvSpPr>
        <p:spPr bwMode="auto">
          <a:xfrm>
            <a:off x="5724525" y="16287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21" name="Rectangle 170"/>
          <p:cNvSpPr>
            <a:spLocks noChangeArrowheads="1"/>
          </p:cNvSpPr>
          <p:nvPr/>
        </p:nvSpPr>
        <p:spPr bwMode="auto">
          <a:xfrm>
            <a:off x="6732588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22" name="Rectangle 171"/>
          <p:cNvSpPr>
            <a:spLocks noChangeArrowheads="1"/>
          </p:cNvSpPr>
          <p:nvPr/>
        </p:nvSpPr>
        <p:spPr bwMode="auto">
          <a:xfrm>
            <a:off x="2700338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К</a:t>
            </a:r>
          </a:p>
        </p:txBody>
      </p:sp>
      <p:sp>
        <p:nvSpPr>
          <p:cNvPr id="23" name="Rectangle 172"/>
          <p:cNvSpPr>
            <a:spLocks noChangeArrowheads="1"/>
          </p:cNvSpPr>
          <p:nvPr/>
        </p:nvSpPr>
        <p:spPr bwMode="auto">
          <a:xfrm>
            <a:off x="3214688" y="2071688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24" name="Rectangle 173"/>
          <p:cNvSpPr>
            <a:spLocks noChangeArrowheads="1"/>
          </p:cNvSpPr>
          <p:nvPr/>
        </p:nvSpPr>
        <p:spPr bwMode="auto">
          <a:xfrm>
            <a:off x="3708400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М</a:t>
            </a:r>
          </a:p>
        </p:txBody>
      </p:sp>
      <p:sp>
        <p:nvSpPr>
          <p:cNvPr id="25" name="Rectangle 174"/>
          <p:cNvSpPr>
            <a:spLocks noChangeArrowheads="1"/>
          </p:cNvSpPr>
          <p:nvPr/>
        </p:nvSpPr>
        <p:spPr bwMode="auto">
          <a:xfrm>
            <a:off x="4211638" y="20605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26" name="Rectangle 175"/>
          <p:cNvSpPr>
            <a:spLocks noChangeArrowheads="1"/>
          </p:cNvSpPr>
          <p:nvPr/>
        </p:nvSpPr>
        <p:spPr bwMode="auto">
          <a:xfrm>
            <a:off x="4716463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27" name="Rectangle 176"/>
          <p:cNvSpPr>
            <a:spLocks noChangeArrowheads="1"/>
          </p:cNvSpPr>
          <p:nvPr/>
        </p:nvSpPr>
        <p:spPr bwMode="auto">
          <a:xfrm>
            <a:off x="5219700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Ю</a:t>
            </a:r>
          </a:p>
        </p:txBody>
      </p:sp>
      <p:sp>
        <p:nvSpPr>
          <p:cNvPr id="28" name="Rectangle 177"/>
          <p:cNvSpPr>
            <a:spLocks noChangeArrowheads="1"/>
          </p:cNvSpPr>
          <p:nvPr/>
        </p:nvSpPr>
        <p:spPr bwMode="auto">
          <a:xfrm>
            <a:off x="5724525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29" name="Rectangle 178"/>
          <p:cNvSpPr>
            <a:spLocks noChangeArrowheads="1"/>
          </p:cNvSpPr>
          <p:nvPr/>
        </p:nvSpPr>
        <p:spPr bwMode="auto">
          <a:xfrm>
            <a:off x="6227763" y="20605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30" name="Rectangle 179"/>
          <p:cNvSpPr>
            <a:spLocks noChangeArrowheads="1"/>
          </p:cNvSpPr>
          <p:nvPr/>
        </p:nvSpPr>
        <p:spPr bwMode="auto">
          <a:xfrm>
            <a:off x="4716463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К</a:t>
            </a:r>
          </a:p>
        </p:txBody>
      </p:sp>
      <p:sp>
        <p:nvSpPr>
          <p:cNvPr id="31" name="Rectangle 180"/>
          <p:cNvSpPr>
            <a:spLocks noChangeArrowheads="1"/>
          </p:cNvSpPr>
          <p:nvPr/>
        </p:nvSpPr>
        <p:spPr bwMode="auto">
          <a:xfrm>
            <a:off x="4211638" y="24923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2" name="Rectangle 181"/>
          <p:cNvSpPr>
            <a:spLocks noChangeArrowheads="1"/>
          </p:cNvSpPr>
          <p:nvPr/>
        </p:nvSpPr>
        <p:spPr bwMode="auto">
          <a:xfrm>
            <a:off x="3708400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3" name="Rectangle 182"/>
          <p:cNvSpPr>
            <a:spLocks noChangeArrowheads="1"/>
          </p:cNvSpPr>
          <p:nvPr/>
        </p:nvSpPr>
        <p:spPr bwMode="auto">
          <a:xfrm>
            <a:off x="3203575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4" name="Rectangle 183"/>
          <p:cNvSpPr>
            <a:spLocks noChangeArrowheads="1"/>
          </p:cNvSpPr>
          <p:nvPr/>
        </p:nvSpPr>
        <p:spPr bwMode="auto">
          <a:xfrm>
            <a:off x="2700338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О</a:t>
            </a:r>
          </a:p>
        </p:txBody>
      </p:sp>
      <p:sp>
        <p:nvSpPr>
          <p:cNvPr id="35" name="Rectangle 184"/>
          <p:cNvSpPr>
            <a:spLocks noChangeArrowheads="1"/>
          </p:cNvSpPr>
          <p:nvPr/>
        </p:nvSpPr>
        <p:spPr bwMode="auto">
          <a:xfrm>
            <a:off x="5219700" y="24923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6" name="Rectangle 185"/>
          <p:cNvSpPr>
            <a:spLocks noChangeArrowheads="1"/>
          </p:cNvSpPr>
          <p:nvPr/>
        </p:nvSpPr>
        <p:spPr bwMode="auto">
          <a:xfrm>
            <a:off x="5724525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Я</a:t>
            </a:r>
          </a:p>
        </p:txBody>
      </p:sp>
      <p:sp>
        <p:nvSpPr>
          <p:cNvPr id="37" name="Rectangle 186"/>
          <p:cNvSpPr>
            <a:spLocks noChangeArrowheads="1"/>
          </p:cNvSpPr>
          <p:nvPr/>
        </p:nvSpPr>
        <p:spPr bwMode="auto">
          <a:xfrm>
            <a:off x="5219700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8" name="Rectangle 187"/>
          <p:cNvSpPr>
            <a:spLocks noChangeArrowheads="1"/>
          </p:cNvSpPr>
          <p:nvPr/>
        </p:nvSpPr>
        <p:spPr bwMode="auto">
          <a:xfrm>
            <a:off x="4716463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9" name="Rectangle 188"/>
          <p:cNvSpPr>
            <a:spLocks noChangeArrowheads="1"/>
          </p:cNvSpPr>
          <p:nvPr/>
        </p:nvSpPr>
        <p:spPr bwMode="auto">
          <a:xfrm>
            <a:off x="4211638" y="2924175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С</a:t>
            </a:r>
          </a:p>
        </p:txBody>
      </p:sp>
      <p:sp>
        <p:nvSpPr>
          <p:cNvPr id="40" name="Rectangle 189"/>
          <p:cNvSpPr>
            <a:spLocks noChangeArrowheads="1"/>
          </p:cNvSpPr>
          <p:nvPr/>
        </p:nvSpPr>
        <p:spPr bwMode="auto">
          <a:xfrm>
            <a:off x="3708400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41" name="Rectangle 190"/>
          <p:cNvSpPr>
            <a:spLocks noChangeArrowheads="1"/>
          </p:cNvSpPr>
          <p:nvPr/>
        </p:nvSpPr>
        <p:spPr bwMode="auto">
          <a:xfrm>
            <a:off x="3203575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</a:t>
            </a:r>
          </a:p>
        </p:txBody>
      </p:sp>
      <p:sp>
        <p:nvSpPr>
          <p:cNvPr id="42" name="Rectangle 191"/>
          <p:cNvSpPr>
            <a:spLocks noChangeArrowheads="1"/>
          </p:cNvSpPr>
          <p:nvPr/>
        </p:nvSpPr>
        <p:spPr bwMode="auto">
          <a:xfrm>
            <a:off x="2700338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43" name="Rectangle 192"/>
          <p:cNvSpPr>
            <a:spLocks noChangeArrowheads="1"/>
          </p:cNvSpPr>
          <p:nvPr/>
        </p:nvSpPr>
        <p:spPr bwMode="auto">
          <a:xfrm>
            <a:off x="2195513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И</a:t>
            </a:r>
          </a:p>
        </p:txBody>
      </p:sp>
      <p:sp>
        <p:nvSpPr>
          <p:cNvPr id="44" name="Rectangle 193"/>
          <p:cNvSpPr>
            <a:spLocks noChangeArrowheads="1"/>
          </p:cNvSpPr>
          <p:nvPr/>
        </p:nvSpPr>
        <p:spPr bwMode="auto">
          <a:xfrm>
            <a:off x="6227763" y="2924175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Rectangle 203"/>
          <p:cNvSpPr>
            <a:spLocks noChangeArrowheads="1"/>
          </p:cNvSpPr>
          <p:nvPr/>
        </p:nvSpPr>
        <p:spPr bwMode="auto">
          <a:xfrm>
            <a:off x="2700338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Г</a:t>
            </a:r>
          </a:p>
        </p:txBody>
      </p:sp>
      <p:sp>
        <p:nvSpPr>
          <p:cNvPr id="48" name="Rectangle 204"/>
          <p:cNvSpPr>
            <a:spLocks noChangeArrowheads="1"/>
          </p:cNvSpPr>
          <p:nvPr/>
        </p:nvSpPr>
        <p:spPr bwMode="auto">
          <a:xfrm>
            <a:off x="3203575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49" name="Rectangle 205"/>
          <p:cNvSpPr>
            <a:spLocks noChangeArrowheads="1"/>
          </p:cNvSpPr>
          <p:nvPr/>
        </p:nvSpPr>
        <p:spPr bwMode="auto">
          <a:xfrm>
            <a:off x="3708400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50" name="Rectangle 206"/>
          <p:cNvSpPr>
            <a:spLocks noChangeArrowheads="1"/>
          </p:cNvSpPr>
          <p:nvPr/>
        </p:nvSpPr>
        <p:spPr bwMode="auto">
          <a:xfrm>
            <a:off x="4211638" y="33575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51" name="Rectangle 207"/>
          <p:cNvSpPr>
            <a:spLocks noChangeArrowheads="1"/>
          </p:cNvSpPr>
          <p:nvPr/>
        </p:nvSpPr>
        <p:spPr bwMode="auto">
          <a:xfrm>
            <a:off x="4716463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И</a:t>
            </a:r>
          </a:p>
        </p:txBody>
      </p:sp>
      <p:sp>
        <p:nvSpPr>
          <p:cNvPr id="52" name="Rectangle 208"/>
          <p:cNvSpPr>
            <a:spLocks noChangeArrowheads="1"/>
          </p:cNvSpPr>
          <p:nvPr/>
        </p:nvSpPr>
        <p:spPr bwMode="auto">
          <a:xfrm>
            <a:off x="5219700" y="33575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53" name="Rectangle 210"/>
          <p:cNvSpPr>
            <a:spLocks noChangeArrowheads="1"/>
          </p:cNvSpPr>
          <p:nvPr/>
        </p:nvSpPr>
        <p:spPr bwMode="auto">
          <a:xfrm>
            <a:off x="3203575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54" name="Rectangle 211"/>
          <p:cNvSpPr>
            <a:spLocks noChangeArrowheads="1"/>
          </p:cNvSpPr>
          <p:nvPr/>
        </p:nvSpPr>
        <p:spPr bwMode="auto">
          <a:xfrm>
            <a:off x="3708400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О</a:t>
            </a:r>
          </a:p>
        </p:txBody>
      </p:sp>
      <p:sp>
        <p:nvSpPr>
          <p:cNvPr id="55" name="Rectangle 212"/>
          <p:cNvSpPr>
            <a:spLocks noChangeArrowheads="1"/>
          </p:cNvSpPr>
          <p:nvPr/>
        </p:nvSpPr>
        <p:spPr bwMode="auto">
          <a:xfrm>
            <a:off x="4211638" y="37893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О</a:t>
            </a:r>
          </a:p>
        </p:txBody>
      </p:sp>
      <p:sp>
        <p:nvSpPr>
          <p:cNvPr id="56" name="Rectangle 213"/>
          <p:cNvSpPr>
            <a:spLocks noChangeArrowheads="1"/>
          </p:cNvSpPr>
          <p:nvPr/>
        </p:nvSpPr>
        <p:spPr bwMode="auto">
          <a:xfrm>
            <a:off x="4716463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57" name="Rectangle 214"/>
          <p:cNvSpPr>
            <a:spLocks noChangeArrowheads="1"/>
          </p:cNvSpPr>
          <p:nvPr/>
        </p:nvSpPr>
        <p:spPr bwMode="auto">
          <a:xfrm>
            <a:off x="5219700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58" name="Rectangle 215"/>
          <p:cNvSpPr>
            <a:spLocks noChangeArrowheads="1"/>
          </p:cNvSpPr>
          <p:nvPr/>
        </p:nvSpPr>
        <p:spPr bwMode="auto">
          <a:xfrm>
            <a:off x="5724525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59" name="Rectangle 216"/>
          <p:cNvSpPr>
            <a:spLocks noChangeArrowheads="1"/>
          </p:cNvSpPr>
          <p:nvPr/>
        </p:nvSpPr>
        <p:spPr bwMode="auto">
          <a:xfrm>
            <a:off x="6227763" y="37893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Rectangle 218"/>
          <p:cNvSpPr>
            <a:spLocks noChangeArrowheads="1"/>
          </p:cNvSpPr>
          <p:nvPr/>
        </p:nvSpPr>
        <p:spPr bwMode="auto">
          <a:xfrm>
            <a:off x="3214678" y="4214818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61" name="Rectangle 219"/>
          <p:cNvSpPr>
            <a:spLocks noChangeArrowheads="1"/>
          </p:cNvSpPr>
          <p:nvPr/>
        </p:nvSpPr>
        <p:spPr bwMode="auto">
          <a:xfrm>
            <a:off x="3708400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62" name="Rectangle 220"/>
          <p:cNvSpPr>
            <a:spLocks noChangeArrowheads="1"/>
          </p:cNvSpPr>
          <p:nvPr/>
        </p:nvSpPr>
        <p:spPr bwMode="auto">
          <a:xfrm>
            <a:off x="4211638" y="42211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С</a:t>
            </a:r>
          </a:p>
        </p:txBody>
      </p:sp>
      <p:sp>
        <p:nvSpPr>
          <p:cNvPr id="63" name="Rectangle 221"/>
          <p:cNvSpPr>
            <a:spLocks noChangeArrowheads="1"/>
          </p:cNvSpPr>
          <p:nvPr/>
        </p:nvSpPr>
        <p:spPr bwMode="auto">
          <a:xfrm>
            <a:off x="4716463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64" name="Rectangle 222"/>
          <p:cNvSpPr>
            <a:spLocks noChangeArrowheads="1"/>
          </p:cNvSpPr>
          <p:nvPr/>
        </p:nvSpPr>
        <p:spPr bwMode="auto">
          <a:xfrm>
            <a:off x="5219700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65" name="Rectangle 223"/>
          <p:cNvSpPr>
            <a:spLocks noChangeArrowheads="1"/>
          </p:cNvSpPr>
          <p:nvPr/>
        </p:nvSpPr>
        <p:spPr bwMode="auto">
          <a:xfrm>
            <a:off x="5724525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66" name="Rectangle 224"/>
          <p:cNvSpPr>
            <a:spLocks noChangeArrowheads="1"/>
          </p:cNvSpPr>
          <p:nvPr/>
        </p:nvSpPr>
        <p:spPr bwMode="auto">
          <a:xfrm>
            <a:off x="6227763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И</a:t>
            </a:r>
          </a:p>
        </p:txBody>
      </p:sp>
      <p:sp>
        <p:nvSpPr>
          <p:cNvPr id="67" name="Rectangle 225"/>
          <p:cNvSpPr>
            <a:spLocks noChangeArrowheads="1"/>
          </p:cNvSpPr>
          <p:nvPr/>
        </p:nvSpPr>
        <p:spPr bwMode="auto">
          <a:xfrm>
            <a:off x="6732588" y="42211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68" name="Rectangle 227"/>
          <p:cNvSpPr>
            <a:spLocks noChangeArrowheads="1"/>
          </p:cNvSpPr>
          <p:nvPr/>
        </p:nvSpPr>
        <p:spPr bwMode="auto">
          <a:xfrm>
            <a:off x="3708400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</a:t>
            </a:r>
          </a:p>
        </p:txBody>
      </p:sp>
      <p:sp>
        <p:nvSpPr>
          <p:cNvPr id="69" name="Rectangle 228"/>
          <p:cNvSpPr>
            <a:spLocks noChangeArrowheads="1"/>
          </p:cNvSpPr>
          <p:nvPr/>
        </p:nvSpPr>
        <p:spPr bwMode="auto">
          <a:xfrm>
            <a:off x="4211638" y="46529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70" name="Rectangle 229"/>
          <p:cNvSpPr>
            <a:spLocks noChangeArrowheads="1"/>
          </p:cNvSpPr>
          <p:nvPr/>
        </p:nvSpPr>
        <p:spPr bwMode="auto">
          <a:xfrm>
            <a:off x="4716463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И</a:t>
            </a:r>
          </a:p>
        </p:txBody>
      </p:sp>
      <p:sp>
        <p:nvSpPr>
          <p:cNvPr id="71" name="Rectangle 230"/>
          <p:cNvSpPr>
            <a:spLocks noChangeArrowheads="1"/>
          </p:cNvSpPr>
          <p:nvPr/>
        </p:nvSpPr>
        <p:spPr bwMode="auto">
          <a:xfrm>
            <a:off x="5219700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Ц</a:t>
            </a:r>
          </a:p>
        </p:txBody>
      </p:sp>
      <p:sp>
        <p:nvSpPr>
          <p:cNvPr id="72" name="Rectangle 231"/>
          <p:cNvSpPr>
            <a:spLocks noChangeArrowheads="1"/>
          </p:cNvSpPr>
          <p:nvPr/>
        </p:nvSpPr>
        <p:spPr bwMode="auto">
          <a:xfrm>
            <a:off x="5724525" y="46529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Rectangle 233"/>
          <p:cNvSpPr>
            <a:spLocks noChangeArrowheads="1"/>
          </p:cNvSpPr>
          <p:nvPr/>
        </p:nvSpPr>
        <p:spPr bwMode="auto">
          <a:xfrm>
            <a:off x="3203575" y="5084763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Е</a:t>
            </a:r>
          </a:p>
        </p:txBody>
      </p:sp>
      <p:sp>
        <p:nvSpPr>
          <p:cNvPr id="74" name="Rectangle 234"/>
          <p:cNvSpPr>
            <a:spLocks noChangeArrowheads="1"/>
          </p:cNvSpPr>
          <p:nvPr/>
        </p:nvSpPr>
        <p:spPr bwMode="auto">
          <a:xfrm>
            <a:off x="3714750" y="5084763"/>
            <a:ext cx="4984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75" name="Rectangle 235"/>
          <p:cNvSpPr>
            <a:spLocks noChangeArrowheads="1"/>
          </p:cNvSpPr>
          <p:nvPr/>
        </p:nvSpPr>
        <p:spPr bwMode="auto">
          <a:xfrm>
            <a:off x="4211638" y="5084763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57938" y="2928938"/>
            <a:ext cx="32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286500" y="3786188"/>
            <a:ext cx="32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</a:t>
            </a:r>
          </a:p>
        </p:txBody>
      </p:sp>
      <p:sp>
        <p:nvSpPr>
          <p:cNvPr id="81" name="Rectangle 155"/>
          <p:cNvSpPr>
            <a:spLocks noChangeArrowheads="1"/>
          </p:cNvSpPr>
          <p:nvPr/>
        </p:nvSpPr>
        <p:spPr bwMode="auto">
          <a:xfrm>
            <a:off x="4211142" y="1629544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92" name="Rectangle 166"/>
          <p:cNvSpPr>
            <a:spLocks noChangeArrowheads="1"/>
          </p:cNvSpPr>
          <p:nvPr/>
        </p:nvSpPr>
        <p:spPr bwMode="auto">
          <a:xfrm>
            <a:off x="6214567" y="16438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93" name="Rectangle 167"/>
          <p:cNvSpPr>
            <a:spLocks noChangeArrowheads="1"/>
          </p:cNvSpPr>
          <p:nvPr/>
        </p:nvSpPr>
        <p:spPr bwMode="auto">
          <a:xfrm>
            <a:off x="4715967" y="16295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С</a:t>
            </a:r>
          </a:p>
        </p:txBody>
      </p:sp>
      <p:sp>
        <p:nvSpPr>
          <p:cNvPr id="94" name="Rectangle 168"/>
          <p:cNvSpPr>
            <a:spLocks noChangeArrowheads="1"/>
          </p:cNvSpPr>
          <p:nvPr/>
        </p:nvSpPr>
        <p:spPr bwMode="auto">
          <a:xfrm>
            <a:off x="5219204" y="16295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95" name="Rectangle 169"/>
          <p:cNvSpPr>
            <a:spLocks noChangeArrowheads="1"/>
          </p:cNvSpPr>
          <p:nvPr/>
        </p:nvSpPr>
        <p:spPr bwMode="auto">
          <a:xfrm>
            <a:off x="5724029" y="16295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96" name="Rectangle 170"/>
          <p:cNvSpPr>
            <a:spLocks noChangeArrowheads="1"/>
          </p:cNvSpPr>
          <p:nvPr/>
        </p:nvSpPr>
        <p:spPr bwMode="auto">
          <a:xfrm>
            <a:off x="6732092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97" name="Rectangle 171"/>
          <p:cNvSpPr>
            <a:spLocks noChangeArrowheads="1"/>
          </p:cNvSpPr>
          <p:nvPr/>
        </p:nvSpPr>
        <p:spPr bwMode="auto">
          <a:xfrm>
            <a:off x="2699842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К</a:t>
            </a:r>
          </a:p>
        </p:txBody>
      </p:sp>
      <p:sp>
        <p:nvSpPr>
          <p:cNvPr id="98" name="Rectangle 172"/>
          <p:cNvSpPr>
            <a:spLocks noChangeArrowheads="1"/>
          </p:cNvSpPr>
          <p:nvPr/>
        </p:nvSpPr>
        <p:spPr bwMode="auto">
          <a:xfrm>
            <a:off x="3214192" y="2072457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99" name="Rectangle 173"/>
          <p:cNvSpPr>
            <a:spLocks noChangeArrowheads="1"/>
          </p:cNvSpPr>
          <p:nvPr/>
        </p:nvSpPr>
        <p:spPr bwMode="auto">
          <a:xfrm>
            <a:off x="3707904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М</a:t>
            </a:r>
          </a:p>
        </p:txBody>
      </p:sp>
      <p:sp>
        <p:nvSpPr>
          <p:cNvPr id="100" name="Rectangle 174"/>
          <p:cNvSpPr>
            <a:spLocks noChangeArrowheads="1"/>
          </p:cNvSpPr>
          <p:nvPr/>
        </p:nvSpPr>
        <p:spPr bwMode="auto">
          <a:xfrm>
            <a:off x="4211142" y="2061344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</a:t>
            </a:r>
          </a:p>
        </p:txBody>
      </p:sp>
      <p:sp>
        <p:nvSpPr>
          <p:cNvPr id="101" name="Rectangle 175"/>
          <p:cNvSpPr>
            <a:spLocks noChangeArrowheads="1"/>
          </p:cNvSpPr>
          <p:nvPr/>
        </p:nvSpPr>
        <p:spPr bwMode="auto">
          <a:xfrm>
            <a:off x="4715967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102" name="Rectangle 176"/>
          <p:cNvSpPr>
            <a:spLocks noChangeArrowheads="1"/>
          </p:cNvSpPr>
          <p:nvPr/>
        </p:nvSpPr>
        <p:spPr bwMode="auto">
          <a:xfrm>
            <a:off x="5219204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Ю</a:t>
            </a:r>
          </a:p>
        </p:txBody>
      </p:sp>
      <p:sp>
        <p:nvSpPr>
          <p:cNvPr id="103" name="Rectangle 177"/>
          <p:cNvSpPr>
            <a:spLocks noChangeArrowheads="1"/>
          </p:cNvSpPr>
          <p:nvPr/>
        </p:nvSpPr>
        <p:spPr bwMode="auto">
          <a:xfrm>
            <a:off x="5724029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104" name="Rectangle 178"/>
          <p:cNvSpPr>
            <a:spLocks noChangeArrowheads="1"/>
          </p:cNvSpPr>
          <p:nvPr/>
        </p:nvSpPr>
        <p:spPr bwMode="auto">
          <a:xfrm>
            <a:off x="6227267" y="20613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105" name="Rectangle 179"/>
          <p:cNvSpPr>
            <a:spLocks noChangeArrowheads="1"/>
          </p:cNvSpPr>
          <p:nvPr/>
        </p:nvSpPr>
        <p:spPr bwMode="auto">
          <a:xfrm>
            <a:off x="4715967" y="24931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К</a:t>
            </a:r>
          </a:p>
        </p:txBody>
      </p:sp>
      <p:sp>
        <p:nvSpPr>
          <p:cNvPr id="106" name="Rectangle 180"/>
          <p:cNvSpPr>
            <a:spLocks noChangeArrowheads="1"/>
          </p:cNvSpPr>
          <p:nvPr/>
        </p:nvSpPr>
        <p:spPr bwMode="auto">
          <a:xfrm>
            <a:off x="4211142" y="2493144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А</a:t>
            </a:r>
          </a:p>
        </p:txBody>
      </p:sp>
      <p:sp>
        <p:nvSpPr>
          <p:cNvPr id="107" name="Rectangle 181"/>
          <p:cNvSpPr>
            <a:spLocks noChangeArrowheads="1"/>
          </p:cNvSpPr>
          <p:nvPr/>
        </p:nvSpPr>
        <p:spPr bwMode="auto">
          <a:xfrm>
            <a:off x="3707904" y="24931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108" name="Rectangle 182"/>
          <p:cNvSpPr>
            <a:spLocks noChangeArrowheads="1"/>
          </p:cNvSpPr>
          <p:nvPr/>
        </p:nvSpPr>
        <p:spPr bwMode="auto">
          <a:xfrm>
            <a:off x="3203079" y="24931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109" name="Rectangle 183"/>
          <p:cNvSpPr>
            <a:spLocks noChangeArrowheads="1"/>
          </p:cNvSpPr>
          <p:nvPr/>
        </p:nvSpPr>
        <p:spPr bwMode="auto">
          <a:xfrm>
            <a:off x="2699842" y="24931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О</a:t>
            </a:r>
          </a:p>
        </p:txBody>
      </p:sp>
      <p:sp>
        <p:nvSpPr>
          <p:cNvPr id="110" name="Rectangle 184"/>
          <p:cNvSpPr>
            <a:spLocks noChangeArrowheads="1"/>
          </p:cNvSpPr>
          <p:nvPr/>
        </p:nvSpPr>
        <p:spPr bwMode="auto">
          <a:xfrm>
            <a:off x="5219204" y="24931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111" name="Rectangle 185"/>
          <p:cNvSpPr>
            <a:spLocks noChangeArrowheads="1"/>
          </p:cNvSpPr>
          <p:nvPr/>
        </p:nvSpPr>
        <p:spPr bwMode="auto">
          <a:xfrm>
            <a:off x="5724029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Я</a:t>
            </a:r>
          </a:p>
        </p:txBody>
      </p:sp>
      <p:sp>
        <p:nvSpPr>
          <p:cNvPr id="112" name="Rectangle 186"/>
          <p:cNvSpPr>
            <a:spLocks noChangeArrowheads="1"/>
          </p:cNvSpPr>
          <p:nvPr/>
        </p:nvSpPr>
        <p:spPr bwMode="auto">
          <a:xfrm>
            <a:off x="5219204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113" name="Rectangle 187"/>
          <p:cNvSpPr>
            <a:spLocks noChangeArrowheads="1"/>
          </p:cNvSpPr>
          <p:nvPr/>
        </p:nvSpPr>
        <p:spPr bwMode="auto">
          <a:xfrm>
            <a:off x="4715967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114" name="Rectangle 188"/>
          <p:cNvSpPr>
            <a:spLocks noChangeArrowheads="1"/>
          </p:cNvSpPr>
          <p:nvPr/>
        </p:nvSpPr>
        <p:spPr bwMode="auto">
          <a:xfrm>
            <a:off x="4211142" y="2924944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115" name="Rectangle 189"/>
          <p:cNvSpPr>
            <a:spLocks noChangeArrowheads="1"/>
          </p:cNvSpPr>
          <p:nvPr/>
        </p:nvSpPr>
        <p:spPr bwMode="auto">
          <a:xfrm>
            <a:off x="3707904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116" name="Rectangle 190"/>
          <p:cNvSpPr>
            <a:spLocks noChangeArrowheads="1"/>
          </p:cNvSpPr>
          <p:nvPr/>
        </p:nvSpPr>
        <p:spPr bwMode="auto">
          <a:xfrm>
            <a:off x="3203079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В</a:t>
            </a:r>
          </a:p>
        </p:txBody>
      </p:sp>
      <p:sp>
        <p:nvSpPr>
          <p:cNvPr id="117" name="Rectangle 191"/>
          <p:cNvSpPr>
            <a:spLocks noChangeArrowheads="1"/>
          </p:cNvSpPr>
          <p:nvPr/>
        </p:nvSpPr>
        <p:spPr bwMode="auto">
          <a:xfrm>
            <a:off x="2699842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118" name="Rectangle 192"/>
          <p:cNvSpPr>
            <a:spLocks noChangeArrowheads="1"/>
          </p:cNvSpPr>
          <p:nvPr/>
        </p:nvSpPr>
        <p:spPr bwMode="auto">
          <a:xfrm>
            <a:off x="2195017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И</a:t>
            </a:r>
          </a:p>
        </p:txBody>
      </p:sp>
      <p:sp>
        <p:nvSpPr>
          <p:cNvPr id="119" name="Rectangle 193"/>
          <p:cNvSpPr>
            <a:spLocks noChangeArrowheads="1"/>
          </p:cNvSpPr>
          <p:nvPr/>
        </p:nvSpPr>
        <p:spPr bwMode="auto">
          <a:xfrm>
            <a:off x="6227267" y="2924944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" name="Rectangle 203"/>
          <p:cNvSpPr>
            <a:spLocks noChangeArrowheads="1"/>
          </p:cNvSpPr>
          <p:nvPr/>
        </p:nvSpPr>
        <p:spPr bwMode="auto">
          <a:xfrm>
            <a:off x="2699842" y="33583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Г</a:t>
            </a:r>
          </a:p>
        </p:txBody>
      </p:sp>
      <p:sp>
        <p:nvSpPr>
          <p:cNvPr id="123" name="Rectangle 204"/>
          <p:cNvSpPr>
            <a:spLocks noChangeArrowheads="1"/>
          </p:cNvSpPr>
          <p:nvPr/>
        </p:nvSpPr>
        <p:spPr bwMode="auto">
          <a:xfrm>
            <a:off x="3203079" y="33583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124" name="Rectangle 205"/>
          <p:cNvSpPr>
            <a:spLocks noChangeArrowheads="1"/>
          </p:cNvSpPr>
          <p:nvPr/>
        </p:nvSpPr>
        <p:spPr bwMode="auto">
          <a:xfrm>
            <a:off x="3707904" y="33583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125" name="Rectangle 206"/>
          <p:cNvSpPr>
            <a:spLocks noChangeArrowheads="1"/>
          </p:cNvSpPr>
          <p:nvPr/>
        </p:nvSpPr>
        <p:spPr bwMode="auto">
          <a:xfrm>
            <a:off x="4211142" y="3358332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Н</a:t>
            </a:r>
          </a:p>
        </p:txBody>
      </p:sp>
      <p:sp>
        <p:nvSpPr>
          <p:cNvPr id="126" name="Rectangle 207"/>
          <p:cNvSpPr>
            <a:spLocks noChangeArrowheads="1"/>
          </p:cNvSpPr>
          <p:nvPr/>
        </p:nvSpPr>
        <p:spPr bwMode="auto">
          <a:xfrm>
            <a:off x="4715967" y="33583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И</a:t>
            </a:r>
          </a:p>
        </p:txBody>
      </p:sp>
      <p:sp>
        <p:nvSpPr>
          <p:cNvPr id="127" name="Rectangle 208"/>
          <p:cNvSpPr>
            <a:spLocks noChangeArrowheads="1"/>
          </p:cNvSpPr>
          <p:nvPr/>
        </p:nvSpPr>
        <p:spPr bwMode="auto">
          <a:xfrm>
            <a:off x="5219204" y="33583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128" name="Rectangle 210"/>
          <p:cNvSpPr>
            <a:spLocks noChangeArrowheads="1"/>
          </p:cNvSpPr>
          <p:nvPr/>
        </p:nvSpPr>
        <p:spPr bwMode="auto">
          <a:xfrm>
            <a:off x="3203079" y="37901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129" name="Rectangle 211"/>
          <p:cNvSpPr>
            <a:spLocks noChangeArrowheads="1"/>
          </p:cNvSpPr>
          <p:nvPr/>
        </p:nvSpPr>
        <p:spPr bwMode="auto">
          <a:xfrm>
            <a:off x="3707904" y="37901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О</a:t>
            </a:r>
          </a:p>
        </p:txBody>
      </p:sp>
      <p:sp>
        <p:nvSpPr>
          <p:cNvPr id="130" name="Rectangle 212"/>
          <p:cNvSpPr>
            <a:spLocks noChangeArrowheads="1"/>
          </p:cNvSpPr>
          <p:nvPr/>
        </p:nvSpPr>
        <p:spPr bwMode="auto">
          <a:xfrm>
            <a:off x="4211142" y="3790132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rgbClr val="00B050"/>
                </a:solidFill>
              </a:rPr>
              <a:t>О</a:t>
            </a:r>
          </a:p>
        </p:txBody>
      </p:sp>
      <p:sp>
        <p:nvSpPr>
          <p:cNvPr id="131" name="Rectangle 213"/>
          <p:cNvSpPr>
            <a:spLocks noChangeArrowheads="1"/>
          </p:cNvSpPr>
          <p:nvPr/>
        </p:nvSpPr>
        <p:spPr bwMode="auto">
          <a:xfrm>
            <a:off x="4715967" y="37901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132" name="Rectangle 214"/>
          <p:cNvSpPr>
            <a:spLocks noChangeArrowheads="1"/>
          </p:cNvSpPr>
          <p:nvPr/>
        </p:nvSpPr>
        <p:spPr bwMode="auto">
          <a:xfrm>
            <a:off x="5219204" y="37901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133" name="Rectangle 215"/>
          <p:cNvSpPr>
            <a:spLocks noChangeArrowheads="1"/>
          </p:cNvSpPr>
          <p:nvPr/>
        </p:nvSpPr>
        <p:spPr bwMode="auto">
          <a:xfrm>
            <a:off x="5724029" y="37901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134" name="Rectangle 216"/>
          <p:cNvSpPr>
            <a:spLocks noChangeArrowheads="1"/>
          </p:cNvSpPr>
          <p:nvPr/>
        </p:nvSpPr>
        <p:spPr bwMode="auto">
          <a:xfrm>
            <a:off x="6227267" y="37901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" name="Rectangle 218"/>
          <p:cNvSpPr>
            <a:spLocks noChangeArrowheads="1"/>
          </p:cNvSpPr>
          <p:nvPr/>
        </p:nvSpPr>
        <p:spPr bwMode="auto">
          <a:xfrm>
            <a:off x="3214182" y="4215587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</a:p>
        </p:txBody>
      </p:sp>
      <p:sp>
        <p:nvSpPr>
          <p:cNvPr id="136" name="Rectangle 219"/>
          <p:cNvSpPr>
            <a:spLocks noChangeArrowheads="1"/>
          </p:cNvSpPr>
          <p:nvPr/>
        </p:nvSpPr>
        <p:spPr bwMode="auto">
          <a:xfrm>
            <a:off x="3707904" y="42219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137" name="Rectangle 220"/>
          <p:cNvSpPr>
            <a:spLocks noChangeArrowheads="1"/>
          </p:cNvSpPr>
          <p:nvPr/>
        </p:nvSpPr>
        <p:spPr bwMode="auto">
          <a:xfrm>
            <a:off x="4211142" y="4221932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rgbClr val="00B050"/>
                </a:solidFill>
              </a:rPr>
              <a:t>С</a:t>
            </a:r>
          </a:p>
        </p:txBody>
      </p:sp>
      <p:sp>
        <p:nvSpPr>
          <p:cNvPr id="138" name="Rectangle 221"/>
          <p:cNvSpPr>
            <a:spLocks noChangeArrowheads="1"/>
          </p:cNvSpPr>
          <p:nvPr/>
        </p:nvSpPr>
        <p:spPr bwMode="auto">
          <a:xfrm>
            <a:off x="4715967" y="42219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139" name="Rectangle 222"/>
          <p:cNvSpPr>
            <a:spLocks noChangeArrowheads="1"/>
          </p:cNvSpPr>
          <p:nvPr/>
        </p:nvSpPr>
        <p:spPr bwMode="auto">
          <a:xfrm>
            <a:off x="5219204" y="42219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140" name="Rectangle 223"/>
          <p:cNvSpPr>
            <a:spLocks noChangeArrowheads="1"/>
          </p:cNvSpPr>
          <p:nvPr/>
        </p:nvSpPr>
        <p:spPr bwMode="auto">
          <a:xfrm>
            <a:off x="5724029" y="42219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141" name="Rectangle 224"/>
          <p:cNvSpPr>
            <a:spLocks noChangeArrowheads="1"/>
          </p:cNvSpPr>
          <p:nvPr/>
        </p:nvSpPr>
        <p:spPr bwMode="auto">
          <a:xfrm>
            <a:off x="6227267" y="42219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И</a:t>
            </a:r>
          </a:p>
        </p:txBody>
      </p:sp>
      <p:sp>
        <p:nvSpPr>
          <p:cNvPr id="142" name="Rectangle 225"/>
          <p:cNvSpPr>
            <a:spLocks noChangeArrowheads="1"/>
          </p:cNvSpPr>
          <p:nvPr/>
        </p:nvSpPr>
        <p:spPr bwMode="auto">
          <a:xfrm>
            <a:off x="6732092" y="42219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Е</a:t>
            </a:r>
          </a:p>
        </p:txBody>
      </p:sp>
      <p:sp>
        <p:nvSpPr>
          <p:cNvPr id="143" name="Rectangle 227"/>
          <p:cNvSpPr>
            <a:spLocks noChangeArrowheads="1"/>
          </p:cNvSpPr>
          <p:nvPr/>
        </p:nvSpPr>
        <p:spPr bwMode="auto">
          <a:xfrm>
            <a:off x="3707904" y="46537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</a:t>
            </a:r>
          </a:p>
        </p:txBody>
      </p:sp>
      <p:sp>
        <p:nvSpPr>
          <p:cNvPr id="144" name="Rectangle 228"/>
          <p:cNvSpPr>
            <a:spLocks noChangeArrowheads="1"/>
          </p:cNvSpPr>
          <p:nvPr/>
        </p:nvSpPr>
        <p:spPr bwMode="auto">
          <a:xfrm>
            <a:off x="4211142" y="4653732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Т</a:t>
            </a:r>
          </a:p>
        </p:txBody>
      </p:sp>
      <p:sp>
        <p:nvSpPr>
          <p:cNvPr id="145" name="Rectangle 229"/>
          <p:cNvSpPr>
            <a:spLocks noChangeArrowheads="1"/>
          </p:cNvSpPr>
          <p:nvPr/>
        </p:nvSpPr>
        <p:spPr bwMode="auto">
          <a:xfrm>
            <a:off x="4715967" y="46537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/>
              <a:t>И</a:t>
            </a:r>
          </a:p>
        </p:txBody>
      </p:sp>
      <p:sp>
        <p:nvSpPr>
          <p:cNvPr id="146" name="Rectangle 230"/>
          <p:cNvSpPr>
            <a:spLocks noChangeArrowheads="1"/>
          </p:cNvSpPr>
          <p:nvPr/>
        </p:nvSpPr>
        <p:spPr bwMode="auto">
          <a:xfrm>
            <a:off x="5219204" y="46537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Ц</a:t>
            </a:r>
          </a:p>
        </p:txBody>
      </p:sp>
      <p:sp>
        <p:nvSpPr>
          <p:cNvPr id="147" name="Rectangle 231"/>
          <p:cNvSpPr>
            <a:spLocks noChangeArrowheads="1"/>
          </p:cNvSpPr>
          <p:nvPr/>
        </p:nvSpPr>
        <p:spPr bwMode="auto">
          <a:xfrm>
            <a:off x="5724029" y="46537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endParaRPr lang="ru-RU" sz="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8" name="Rectangle 233"/>
          <p:cNvSpPr>
            <a:spLocks noChangeArrowheads="1"/>
          </p:cNvSpPr>
          <p:nvPr/>
        </p:nvSpPr>
        <p:spPr bwMode="auto">
          <a:xfrm>
            <a:off x="3203079" y="5085532"/>
            <a:ext cx="5048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Е</a:t>
            </a:r>
          </a:p>
        </p:txBody>
      </p:sp>
      <p:sp>
        <p:nvSpPr>
          <p:cNvPr id="149" name="Rectangle 234"/>
          <p:cNvSpPr>
            <a:spLocks noChangeArrowheads="1"/>
          </p:cNvSpPr>
          <p:nvPr/>
        </p:nvSpPr>
        <p:spPr bwMode="auto">
          <a:xfrm>
            <a:off x="3714254" y="5085532"/>
            <a:ext cx="4984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150" name="Rectangle 235"/>
          <p:cNvSpPr>
            <a:spLocks noChangeArrowheads="1"/>
          </p:cNvSpPr>
          <p:nvPr/>
        </p:nvSpPr>
        <p:spPr bwMode="auto">
          <a:xfrm>
            <a:off x="4211142" y="5085532"/>
            <a:ext cx="50482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Ь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6357442" y="2929707"/>
            <a:ext cx="32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6286004" y="3786957"/>
            <a:ext cx="327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</a:t>
            </a:r>
          </a:p>
        </p:txBody>
      </p:sp>
      <p:pic>
        <p:nvPicPr>
          <p:cNvPr id="16388" name="Picture 4" descr="http://www.freelancerbay.com/files/users/arafel/portfolio/9491_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068960"/>
            <a:ext cx="1660719" cy="23464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5495E-6 L -0.05052 0.62951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0213E-6 L -0.00781 0.56637 " pathEditMode="relative" ptsTypes="AA">
                                      <p:cBhvr>
                                        <p:cTn id="198" dur="2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9066E-6 L 0.04288 0.503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52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19149E-6 L 0.09548 0.43015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15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9371E-6 L 0.14514 0.3670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8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8844E-6 L 0.21007 0.3041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5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942E-6 L 0.28454 0.24121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2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5273E-6 L 0.32639 0.178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8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6512E-6 L 0.38142 0.1260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3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Pictures\470f6e8d0a8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908720"/>
            <a:ext cx="2979737" cy="4525963"/>
          </a:xfrm>
          <a:prstGeom prst="rect">
            <a:avLst/>
          </a:prstGeom>
        </p:spPr>
      </p:pic>
      <p:pic>
        <p:nvPicPr>
          <p:cNvPr id="17410" name="Picture 2" descr="http://static3.depositphotos.com/1006325/212/i/950/depositphotos_2128134-Four-blue-flames-of-a-gas-st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2952328" cy="1976876"/>
          </a:xfrm>
          <a:prstGeom prst="rect">
            <a:avLst/>
          </a:prstGeom>
          <a:noFill/>
        </p:spPr>
      </p:pic>
      <p:pic>
        <p:nvPicPr>
          <p:cNvPr id="17412" name="Picture 4" descr="http://crosti.ru/patterns/00/00/79/eedbcb10dc/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653136"/>
            <a:ext cx="1642236" cy="17558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  <a:cs typeface="Times New Roman" pitchFamily="18" charset="0"/>
              </a:rPr>
              <a:t>Газовая плита</a:t>
            </a:r>
            <a:endParaRPr lang="ru-RU" sz="5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Pictures\7816_122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220278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  <a:cs typeface="Times New Roman" pitchFamily="18" charset="0"/>
              </a:rPr>
              <a:t>Электрическая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  <a:cs typeface="Times New Roman" pitchFamily="18" charset="0"/>
              </a:rPr>
              <a:t> плита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Нет  открытого  огня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09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  любит соседства  с водой.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930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  крутить  ручки, не трогать мокрым  руками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800" y="1628800"/>
            <a:ext cx="2479200" cy="2000264"/>
          </a:xfrm>
          <a:prstGeom prst="parallelogram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332656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Электроприборы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https://im0-tub-ru.yandex.net/i?id=4b34be10840e92a863e94d78f381ce81&amp;n=33&amp;h=190&amp;w=291"/>
          <p:cNvPicPr>
            <a:picLocks noChangeAspect="1" noChangeArrowheads="1"/>
          </p:cNvPicPr>
          <p:nvPr/>
        </p:nvPicPr>
        <p:blipFill>
          <a:blip r:embed="rId3" cstate="print"/>
          <a:srcRect r="3878" b="8486"/>
          <a:stretch>
            <a:fillRect/>
          </a:stretch>
        </p:blipFill>
        <p:spPr bwMode="auto">
          <a:xfrm>
            <a:off x="539552" y="1556792"/>
            <a:ext cx="2664296" cy="1656184"/>
          </a:xfrm>
          <a:prstGeom prst="rect">
            <a:avLst/>
          </a:prstGeom>
          <a:noFill/>
        </p:spPr>
      </p:pic>
      <p:pic>
        <p:nvPicPr>
          <p:cNvPr id="18436" name="Picture 4" descr="https://im1-tub-ru.yandex.net/i?id=e2cfe35bd49ef1c23d2ffe1c4b289b72&amp;n=33&amp;h=190&amp;w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1809750" cy="1809750"/>
          </a:xfrm>
          <a:prstGeom prst="rect">
            <a:avLst/>
          </a:prstGeom>
          <a:noFill/>
        </p:spPr>
      </p:pic>
      <p:pic>
        <p:nvPicPr>
          <p:cNvPr id="18440" name="Picture 8" descr="http://www.stainlesssteelappliancepackage.net/wp-content/gallery/stainless-steel-fridge/ktpes1554_122_detail.jpg"/>
          <p:cNvPicPr>
            <a:picLocks noChangeAspect="1" noChangeArrowheads="1"/>
          </p:cNvPicPr>
          <p:nvPr/>
        </p:nvPicPr>
        <p:blipFill>
          <a:blip r:embed="rId5" cstate="print"/>
          <a:srcRect l="12799" r="10407"/>
          <a:stretch>
            <a:fillRect/>
          </a:stretch>
        </p:blipFill>
        <p:spPr bwMode="auto">
          <a:xfrm>
            <a:off x="611560" y="3789040"/>
            <a:ext cx="1872208" cy="2437958"/>
          </a:xfrm>
          <a:prstGeom prst="rect">
            <a:avLst/>
          </a:prstGeom>
          <a:noFill/>
        </p:spPr>
      </p:pic>
      <p:pic>
        <p:nvPicPr>
          <p:cNvPr id="18442" name="Picture 10" descr="http://www.mukachevo.net/Content/img/news/p_30392_1_gallery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01008"/>
            <a:ext cx="2924324" cy="2511205"/>
          </a:xfrm>
          <a:prstGeom prst="rect">
            <a:avLst/>
          </a:prstGeom>
          <a:noFill/>
        </p:spPr>
      </p:pic>
      <p:pic>
        <p:nvPicPr>
          <p:cNvPr id="18446" name="Picture 14" descr="http://www.mnogotochiesveta.ru/pics/best/svetresurs/357-503-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861048"/>
            <a:ext cx="2348260" cy="22161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Pictures\1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534150" cy="454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178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  <a:cs typeface="Times New Roman" pitchFamily="18" charset="0"/>
              </a:rPr>
              <a:t>Спички детям не игрушка!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3-tub-ru.yandex.net/i?id=a4cd62d09b5083c6f9e55df888410651&amp;n=33&amp;h=190&amp;w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664296" cy="2664296"/>
          </a:xfrm>
          <a:prstGeom prst="rect">
            <a:avLst/>
          </a:prstGeom>
          <a:noFill/>
        </p:spPr>
      </p:pic>
      <p:pic>
        <p:nvPicPr>
          <p:cNvPr id="20484" name="Picture 4" descr="https://im3-tub-ru.yandex.net/i?id=c69701832256f6a6873ac5bce61f4fad&amp;n=33&amp;h=190&amp;w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2736304" cy="2736304"/>
          </a:xfrm>
          <a:prstGeom prst="rect">
            <a:avLst/>
          </a:prstGeom>
          <a:noFill/>
        </p:spPr>
      </p:pic>
      <p:pic>
        <p:nvPicPr>
          <p:cNvPr id="20486" name="Picture 6" descr="https://im3-tub-ru.yandex.net/i?id=a543baffe1d4aa71c68755c002556d8d&amp;n=33&amp;h=190&amp;w=1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01008"/>
            <a:ext cx="2736304" cy="2666142"/>
          </a:xfrm>
          <a:prstGeom prst="rect">
            <a:avLst/>
          </a:prstGeom>
          <a:noFill/>
        </p:spPr>
      </p:pic>
      <p:pic>
        <p:nvPicPr>
          <p:cNvPr id="20488" name="Picture 8" descr="http://images.vector-images.com/clp/189566/clp266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36004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4d50a7549c05f0a945ecdb958314a346&amp;n=33&amp;h=190&amp;w=2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824536" cy="41477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153</Words>
  <Application>Microsoft Office PowerPoint</Application>
  <PresentationFormat>Экран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Тема: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пользователь</dc:creator>
  <cp:lastModifiedBy>пользователь</cp:lastModifiedBy>
  <cp:revision>10</cp:revision>
  <dcterms:created xsi:type="dcterms:W3CDTF">2015-11-08T08:31:55Z</dcterms:created>
  <dcterms:modified xsi:type="dcterms:W3CDTF">2015-11-08T13:51:28Z</dcterms:modified>
</cp:coreProperties>
</file>