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58" r:id="rId11"/>
    <p:sldId id="259" r:id="rId12"/>
    <p:sldId id="261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F7F7-17AB-4326-ABBF-7413483F5AAC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DDBC-5C57-4C61-BC80-B3AD56EAB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F7F7-17AB-4326-ABBF-7413483F5AAC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DDBC-5C57-4C61-BC80-B3AD56EAB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F7F7-17AB-4326-ABBF-7413483F5AAC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DDBC-5C57-4C61-BC80-B3AD56EAB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F7F7-17AB-4326-ABBF-7413483F5AAC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DDBC-5C57-4C61-BC80-B3AD56EAB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F7F7-17AB-4326-ABBF-7413483F5AAC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DDBC-5C57-4C61-BC80-B3AD56EAB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F7F7-17AB-4326-ABBF-7413483F5AAC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DDBC-5C57-4C61-BC80-B3AD56EAB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F7F7-17AB-4326-ABBF-7413483F5AAC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DDBC-5C57-4C61-BC80-B3AD56EAB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F7F7-17AB-4326-ABBF-7413483F5AAC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DDBC-5C57-4C61-BC80-B3AD56EAB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F7F7-17AB-4326-ABBF-7413483F5AAC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DDBC-5C57-4C61-BC80-B3AD56EAB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F7F7-17AB-4326-ABBF-7413483F5AAC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DDBC-5C57-4C61-BC80-B3AD56EAB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F7F7-17AB-4326-ABBF-7413483F5AAC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DDBC-5C57-4C61-BC80-B3AD56EAB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6F7F7-17AB-4326-ABBF-7413483F5AAC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4DDBC-5C57-4C61-BC80-B3AD56EAB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ossija-rod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0600" b="1115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860032" y="5157192"/>
            <a:ext cx="4563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</a:t>
            </a:r>
            <a:r>
              <a:rPr lang="ru-RU" dirty="0" err="1" smtClean="0"/>
              <a:t>Просветова</a:t>
            </a:r>
            <a:r>
              <a:rPr lang="ru-RU" dirty="0" smtClean="0"/>
              <a:t> Елена Юрьевна</a:t>
            </a:r>
          </a:p>
          <a:p>
            <a:r>
              <a:rPr lang="ru-RU" dirty="0" smtClean="0"/>
              <a:t>Воспитатель </a:t>
            </a:r>
            <a:r>
              <a:rPr lang="ru-RU" dirty="0" err="1" smtClean="0"/>
              <a:t>гпд</a:t>
            </a:r>
            <a:r>
              <a:rPr lang="ru-RU" dirty="0" smtClean="0"/>
              <a:t> МБОУ СОШ № 1</a:t>
            </a:r>
          </a:p>
          <a:p>
            <a:r>
              <a:rPr lang="ru-RU" dirty="0"/>
              <a:t>г</a:t>
            </a:r>
            <a:r>
              <a:rPr lang="ru-RU" dirty="0" smtClean="0"/>
              <a:t>орода Чаплыгина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62068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МОЯ РОДИНА-РОССИЯ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_chud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ПЕТЕРГОФ</a:t>
            </a:r>
            <a:endParaRPr lang="ru-RU" dirty="0"/>
          </a:p>
        </p:txBody>
      </p:sp>
      <p:pic>
        <p:nvPicPr>
          <p:cNvPr id="4" name="Содержимое 3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901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11760" y="764704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    ПЕТЕРГОФ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48680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- Петергоф ( «дворец Петра» ,с 1944 по 1997-     Петродворец)-город в России.</a:t>
            </a:r>
          </a:p>
          <a:p>
            <a:r>
              <a:rPr lang="ru-RU" sz="3200" dirty="0" smtClean="0"/>
              <a:t>- Расположен на южном берегу Финского залива.</a:t>
            </a:r>
          </a:p>
          <a:p>
            <a:r>
              <a:rPr lang="ru-RU" sz="3200" dirty="0" smtClean="0"/>
              <a:t>-Крупный туристический научный и учебный </a:t>
            </a:r>
            <a:r>
              <a:rPr lang="ru-RU" sz="3200" dirty="0" err="1" smtClean="0"/>
              <a:t>центр,к</a:t>
            </a:r>
            <a:r>
              <a:rPr lang="ru-RU" sz="3200" dirty="0" smtClean="0"/>
              <a:t> западу от </a:t>
            </a:r>
            <a:r>
              <a:rPr lang="ru-RU" sz="3200" dirty="0" err="1" smtClean="0"/>
              <a:t>Санкт-Петербурга,в</a:t>
            </a:r>
            <a:r>
              <a:rPr lang="ru-RU" sz="3200" dirty="0" smtClean="0"/>
              <a:t> 29 км по железной дороге.</a:t>
            </a:r>
          </a:p>
          <a:p>
            <a:r>
              <a:rPr lang="ru-RU" sz="3200" dirty="0" smtClean="0"/>
              <a:t>-Основан в 1710 году как императорская загородная резиденция.</a:t>
            </a:r>
          </a:p>
          <a:p>
            <a:r>
              <a:rPr lang="ru-RU" sz="3200" dirty="0" smtClean="0"/>
              <a:t>-В городе находится памятник мировой архитектуры и дворцово-паркового искусства </a:t>
            </a:r>
            <a:r>
              <a:rPr lang="en-US" sz="3200" dirty="0" smtClean="0"/>
              <a:t>XVIII-XIX </a:t>
            </a:r>
            <a:r>
              <a:rPr lang="ru-RU" sz="3200" dirty="0" smtClean="0"/>
              <a:t>веков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Общий вид дворцового ансамбля</a:t>
            </a:r>
            <a:endParaRPr lang="ru-RU" dirty="0"/>
          </a:p>
        </p:txBody>
      </p:sp>
      <p:pic>
        <p:nvPicPr>
          <p:cNvPr id="4" name="Содержимое 3" descr="0-65d4-a76e5270-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3999" cy="537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Фонтаны Петергофа</a:t>
            </a:r>
            <a:endParaRPr lang="ru-RU" dirty="0"/>
          </a:p>
        </p:txBody>
      </p:sp>
      <p:pic>
        <p:nvPicPr>
          <p:cNvPr id="4" name="Содержимое 3" descr="big759499image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412776"/>
            <a:ext cx="9144000" cy="54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dirty="0" smtClean="0"/>
              <a:t>Фонтан Самсон</a:t>
            </a:r>
            <a:endParaRPr lang="ru-RU" dirty="0"/>
          </a:p>
        </p:txBody>
      </p:sp>
      <p:pic>
        <p:nvPicPr>
          <p:cNvPr id="4" name="Содержимое 3" descr="y_978736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537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 на дворец</a:t>
            </a:r>
            <a:endParaRPr lang="ru-RU" dirty="0"/>
          </a:p>
        </p:txBody>
      </p:sp>
      <p:pic>
        <p:nvPicPr>
          <p:cNvPr id="4" name="Содержимое 3" descr="dXBsb2FkLndpa2ltZWRpYS5vcmcvd2lraXBlZGlhL2NvbW1vbnMvdGh1bWIvNC80MS9QZXRlcmhvZl9Gb3VudGFpbnNfMDFfLV9CaWdfQ2FzY2FkZV8wMi5qcGcvODAwcHgtUGV0ZXJob2ZfRm91b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537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Бальный зал</a:t>
            </a:r>
            <a:endParaRPr lang="ru-RU" dirty="0"/>
          </a:p>
        </p:txBody>
      </p:sp>
      <p:pic>
        <p:nvPicPr>
          <p:cNvPr id="4" name="Содержимое 3" descr="82751667_tanc_zal_4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412776"/>
            <a:ext cx="9144000" cy="54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Кабинет</a:t>
            </a:r>
            <a:endParaRPr lang="ru-RU" dirty="0"/>
          </a:p>
        </p:txBody>
      </p:sp>
      <p:pic>
        <p:nvPicPr>
          <p:cNvPr id="4" name="Содержимое 3" descr="0_927d3_7d1c1be6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4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Зал для приемов</a:t>
            </a:r>
            <a:endParaRPr lang="ru-RU" dirty="0"/>
          </a:p>
        </p:txBody>
      </p:sp>
      <p:pic>
        <p:nvPicPr>
          <p:cNvPr id="4" name="Содержимое 3" descr="240720131916_5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412776"/>
            <a:ext cx="9144000" cy="54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 чудес света Древнего мира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Пирамида Хеопса</a:t>
            </a:r>
          </a:p>
          <a:p>
            <a:r>
              <a:rPr lang="ru-RU" dirty="0" smtClean="0"/>
              <a:t>Висячие сады Семирамиды</a:t>
            </a:r>
          </a:p>
          <a:p>
            <a:r>
              <a:rPr lang="ru-RU" dirty="0" smtClean="0"/>
              <a:t>Статуя Зевса в Олимпии</a:t>
            </a:r>
          </a:p>
          <a:p>
            <a:r>
              <a:rPr lang="ru-RU" dirty="0" smtClean="0"/>
              <a:t>Храм богини Артемиды</a:t>
            </a:r>
          </a:p>
          <a:p>
            <a:r>
              <a:rPr lang="ru-RU" dirty="0" smtClean="0"/>
              <a:t>Мавзолей в </a:t>
            </a:r>
            <a:r>
              <a:rPr lang="ru-RU" dirty="0" err="1" smtClean="0"/>
              <a:t>Галикарнасе</a:t>
            </a:r>
            <a:endParaRPr lang="ru-RU" dirty="0" smtClean="0"/>
          </a:p>
          <a:p>
            <a:r>
              <a:rPr lang="ru-RU" dirty="0" smtClean="0"/>
              <a:t>Колосс Родосский</a:t>
            </a:r>
          </a:p>
          <a:p>
            <a:r>
              <a:rPr lang="ru-RU" dirty="0" smtClean="0"/>
              <a:t>Александрийский маяк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836_800px__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901"/>
          <a:stretch>
            <a:fillRect/>
          </a:stretch>
        </p:blipFill>
        <p:spPr>
          <a:xfrm>
            <a:off x="-324544" y="0"/>
            <a:ext cx="9468544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548680"/>
            <a:ext cx="560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СОБОР ВАСИЛИЯ БЛАЖЕННОГО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Пирамида Хеопса</a:t>
            </a: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1"/>
            <a:ext cx="9144000" cy="558924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Висячие сады Семирамиды</a:t>
            </a:r>
            <a:endParaRPr lang="ru-RU" dirty="0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589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Статуя Зевса</a:t>
            </a:r>
            <a:endParaRPr lang="ru-RU" dirty="0"/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484784"/>
            <a:ext cx="5472608" cy="537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dirty="0" smtClean="0"/>
              <a:t>Храм богини Артемиды</a:t>
            </a:r>
            <a:endParaRPr lang="ru-RU" dirty="0"/>
          </a:p>
        </p:txBody>
      </p:sp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412776"/>
            <a:ext cx="9144000" cy="54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Мавзолей в </a:t>
            </a:r>
            <a:r>
              <a:rPr lang="ru-RU" dirty="0" err="1" smtClean="0"/>
              <a:t>Галикарнасе</a:t>
            </a:r>
            <a:endParaRPr lang="ru-RU" dirty="0"/>
          </a:p>
        </p:txBody>
      </p:sp>
      <p:pic>
        <p:nvPicPr>
          <p:cNvPr id="4" name="Содержимое 3" descr="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5733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Колосс Родосский</a:t>
            </a:r>
            <a:endParaRPr lang="ru-RU" dirty="0"/>
          </a:p>
        </p:txBody>
      </p:sp>
      <p:pic>
        <p:nvPicPr>
          <p:cNvPr id="4" name="Содержимое 3" descr="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196752"/>
            <a:ext cx="5616624" cy="5661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Александрийский маяк</a:t>
            </a:r>
            <a:endParaRPr lang="ru-RU" dirty="0"/>
          </a:p>
        </p:txBody>
      </p:sp>
      <p:pic>
        <p:nvPicPr>
          <p:cNvPr id="4" name="Содержимое 3" descr="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9" y="1412776"/>
            <a:ext cx="4752528" cy="54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143</Words>
  <Application>Microsoft Office PowerPoint</Application>
  <PresentationFormat>Экран (4:3)</PresentationFormat>
  <Paragraphs>34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7 чудес света Древнего мира</vt:lpstr>
      <vt:lpstr>Пирамида Хеопса</vt:lpstr>
      <vt:lpstr>Висячие сады Семирамиды</vt:lpstr>
      <vt:lpstr>Статуя Зевса</vt:lpstr>
      <vt:lpstr>Храм богини Артемиды</vt:lpstr>
      <vt:lpstr>Мавзолей в Галикарнасе</vt:lpstr>
      <vt:lpstr>Колосс Родосский</vt:lpstr>
      <vt:lpstr>Александрийский маяк</vt:lpstr>
      <vt:lpstr>Слайд 10</vt:lpstr>
      <vt:lpstr>ПЕТЕРГОФ</vt:lpstr>
      <vt:lpstr>Слайд 12</vt:lpstr>
      <vt:lpstr>Общий вид дворцового ансамбля</vt:lpstr>
      <vt:lpstr>Фонтаны Петергофа</vt:lpstr>
      <vt:lpstr>Фонтан Самсон</vt:lpstr>
      <vt:lpstr>Вид на дворец</vt:lpstr>
      <vt:lpstr>Бальный зал</vt:lpstr>
      <vt:lpstr>Кабинет</vt:lpstr>
      <vt:lpstr>Зал для приемов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32</cp:revision>
  <dcterms:created xsi:type="dcterms:W3CDTF">2015-02-26T15:28:05Z</dcterms:created>
  <dcterms:modified xsi:type="dcterms:W3CDTF">2015-12-09T18:03:07Z</dcterms:modified>
</cp:coreProperties>
</file>