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1" r:id="rId3"/>
    <p:sldId id="257" r:id="rId4"/>
    <p:sldId id="266" r:id="rId5"/>
    <p:sldId id="268" r:id="rId6"/>
    <p:sldId id="262" r:id="rId7"/>
    <p:sldId id="263" r:id="rId8"/>
    <p:sldId id="264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2002-59B1-4405-817D-D16437C4AC34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F78FBA0-E5C9-4D21-87BD-3F24D35190F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2002-59B1-4405-817D-D16437C4AC34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BA0-E5C9-4D21-87BD-3F24D35190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2002-59B1-4405-817D-D16437C4AC34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BA0-E5C9-4D21-87BD-3F24D35190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2002-59B1-4405-817D-D16437C4AC34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BA0-E5C9-4D21-87BD-3F24D35190F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2002-59B1-4405-817D-D16437C4AC34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F78FBA0-E5C9-4D21-87BD-3F24D35190F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2002-59B1-4405-817D-D16437C4AC34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BA0-E5C9-4D21-87BD-3F24D35190F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2002-59B1-4405-817D-D16437C4AC34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BA0-E5C9-4D21-87BD-3F24D35190F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2002-59B1-4405-817D-D16437C4AC34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BA0-E5C9-4D21-87BD-3F24D35190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2002-59B1-4405-817D-D16437C4AC34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BA0-E5C9-4D21-87BD-3F24D35190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2002-59B1-4405-817D-D16437C4AC34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BA0-E5C9-4D21-87BD-3F24D35190F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2002-59B1-4405-817D-D16437C4AC34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F78FBA0-E5C9-4D21-87BD-3F24D35190F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CDB2002-59B1-4405-817D-D16437C4AC34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F78FBA0-E5C9-4D21-87BD-3F24D35190F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Флора долины реки </a:t>
            </a:r>
            <a:r>
              <a:rPr lang="ru-RU" dirty="0" err="1" smtClean="0"/>
              <a:t>Рагуша</a:t>
            </a:r>
            <a:endParaRPr lang="ru-RU" dirty="0"/>
          </a:p>
        </p:txBody>
      </p:sp>
      <p:pic>
        <p:nvPicPr>
          <p:cNvPr id="6" name="Содержимое 5" descr="IMG_5266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447800"/>
            <a:ext cx="6096000" cy="4572000"/>
          </a:xfrm>
          <a:prstGeom prst="round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b="1" u="sng" dirty="0" smtClean="0"/>
              <a:t>Папоротник Орляк.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Растение высотой до метра и шириной лапы до 70 см. Тонкий гладкий жесткий ствол толщиной с карандаш и красивый огромный веер. Побеги растут поодиночке, под землей они связаны глубоко залегающим длинным ветвистым корневищем. </a:t>
            </a:r>
            <a:endParaRPr lang="ru-RU" sz="1600" dirty="0"/>
          </a:p>
        </p:txBody>
      </p:sp>
      <p:pic>
        <p:nvPicPr>
          <p:cNvPr id="5" name="Содержимое 4" descr="IMG_5283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844824"/>
            <a:ext cx="4038600" cy="3528392"/>
          </a:xfrm>
        </p:spPr>
      </p:pic>
      <p:pic>
        <p:nvPicPr>
          <p:cNvPr id="6" name="Содержимое 5" descr="IMG_5250.JPG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844824"/>
            <a:ext cx="4038600" cy="36048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_5284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6100" y="1447800"/>
            <a:ext cx="3429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Ландыш</a:t>
            </a:r>
            <a:endParaRPr lang="ru-RU" dirty="0"/>
          </a:p>
        </p:txBody>
      </p:sp>
      <p:pic>
        <p:nvPicPr>
          <p:cNvPr id="4" name="Содержимое 3" descr="IMG_5271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6100" y="1447800"/>
            <a:ext cx="3429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36712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Ландыш майский</a:t>
            </a:r>
            <a:r>
              <a:rPr lang="ru-RU" dirty="0" smtClean="0"/>
              <a:t> ( </a:t>
            </a:r>
            <a:r>
              <a:rPr lang="ru-RU" dirty="0" err="1" smtClean="0"/>
              <a:t>Convallaria</a:t>
            </a:r>
            <a:r>
              <a:rPr lang="ru-RU" dirty="0" smtClean="0"/>
              <a:t>. </a:t>
            </a:r>
            <a:r>
              <a:rPr lang="ru-RU" dirty="0" err="1" smtClean="0"/>
              <a:t>majalis</a:t>
            </a:r>
            <a:r>
              <a:rPr lang="ru-RU" dirty="0" smtClean="0"/>
              <a:t> L.) — многолетнее растение с тонким ползучим корневищем, из которого весной вырастают 2—3 листа — ланцетные, с параллельными прожилками, острые, с длинными черешками. Цветки белые, колокольчатые, на висящих цветоножках собраны в длинную кисть. Цветет с мая по июнь.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кислица</a:t>
            </a:r>
            <a:endParaRPr lang="ru-RU" dirty="0"/>
          </a:p>
        </p:txBody>
      </p:sp>
      <p:pic>
        <p:nvPicPr>
          <p:cNvPr id="5" name="Содержимое 4" descr="IMG_5248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2327672"/>
            <a:ext cx="3749675" cy="2812256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Название отражает кислый вкус растения. Кислица обыкновенная</a:t>
            </a:r>
            <a:r>
              <a:rPr lang="ru-RU" i="1" dirty="0" smtClean="0"/>
              <a:t>,</a:t>
            </a:r>
            <a:r>
              <a:rPr lang="ru-RU" dirty="0" smtClean="0"/>
              <a:t> которая встречается в наших лесах и широко известна под именем заячьей </a:t>
            </a:r>
            <a:r>
              <a:rPr lang="ru-RU" dirty="0" err="1" smtClean="0"/>
              <a:t>капустки</a:t>
            </a:r>
            <a:r>
              <a:rPr lang="ru-RU" dirty="0" smtClean="0"/>
              <a:t>, или </a:t>
            </a:r>
            <a:r>
              <a:rPr lang="ru-RU" dirty="0" err="1" smtClean="0"/>
              <a:t>кислички</a:t>
            </a:r>
            <a:r>
              <a:rPr lang="ru-RU" dirty="0" smtClean="0"/>
              <a:t>. В Германии это растение известно под названием “кислый клевер”. Лист кислицы, немного напоминающий лист клевера, изображен на гербе Ирландии и является эмблемой этой страны.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Земляника</a:t>
            </a:r>
            <a:endParaRPr lang="ru-RU" dirty="0"/>
          </a:p>
        </p:txBody>
      </p:sp>
      <p:pic>
        <p:nvPicPr>
          <p:cNvPr id="4" name="Содержимое 3" descr="IMG_5243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447800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56992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История земляники теряется в глубокой древности. Вполне вероятно, что она была одной из первых ягод, которые отведал древний человек и свое восхищение ею передал своим потомкам. Семена земляники были обнаружены при раскопках, относящихся к каменному веку. Античные источники свидетельствуют, что земляника была известна древним грекам и римлянам. Правда, подробного описания земляники у древних ученых почти нет, зато поэты древности отдавали ей должное, в том числе Вергилий и Овидий. Оба поэта в частности отмечали страстную любовь римлян к землянике, она стоила очень дорого и платили за нее очень много, чтобы иметь к столу.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32657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Земляника лесная  - многолетнее травянистое растение из семейства розоцветных, достигающее высоты 5—15 см, с прямостоячим опушенным облиственным стеблем. Тройчатые длинночерешковые листья, сверху темно-зеленые, снизу — сизовато-зеленые, образуют прикорневую розетку. Из пазух прикорневых листьев развиваются укореняющиеся в узлах нитевидные стелющиеся побеги (усы), которые при укоренении вскоре отмирают. Цветоносный стебель прямостоячий или приподнимающийся. Цветки белые, собраны в зонтичное соцветие. В каждом соцветии — 3—5 цветков. Цветет в мае - июне, плоды созревают в июне - июле.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Этот уголок природы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труднодоступный для человека, служит убежищем многим животным: кабанам, барсукам и зайцам. Наведываются сюда и медведи. А уж бобры так густо </a:t>
            </a:r>
            <a:r>
              <a:rPr lang="ru-RU" dirty="0" err="1" smtClean="0"/>
              <a:t>обселили</a:t>
            </a:r>
            <a:r>
              <a:rPr lang="ru-RU" dirty="0" smtClean="0"/>
              <a:t> берега речки, что во многих местах создают на ней завалы, сложенные из опять-таки редких широколиственных деревьев.</a:t>
            </a:r>
            <a:endParaRPr lang="ru-RU" dirty="0"/>
          </a:p>
        </p:txBody>
      </p:sp>
      <p:pic>
        <p:nvPicPr>
          <p:cNvPr id="7" name="Содержимое 6" descr="IMG_5262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950" y="1484784"/>
            <a:ext cx="3749675" cy="410445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Каньон реки </a:t>
            </a:r>
            <a:r>
              <a:rPr lang="ru-RU" dirty="0" err="1" smtClean="0"/>
              <a:t>Рагуша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Место красивое </a:t>
            </a:r>
          </a:p>
          <a:p>
            <a:r>
              <a:rPr lang="ru-RU" dirty="0" smtClean="0"/>
              <a:t>и интересное.</a:t>
            </a:r>
          </a:p>
          <a:p>
            <a:r>
              <a:rPr lang="ru-RU" dirty="0" smtClean="0"/>
              <a:t>Здесь растёт большое количество редких растений ,которые занесены в Красную книгу.</a:t>
            </a:r>
            <a:endParaRPr lang="ru-RU" dirty="0"/>
          </a:p>
        </p:txBody>
      </p:sp>
      <p:pic>
        <p:nvPicPr>
          <p:cNvPr id="7" name="Содержимое 6" descr="IMG_5301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1704975"/>
            <a:ext cx="5715000" cy="4286250"/>
          </a:xfr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Создатели ученики</a:t>
            </a:r>
          </a:p>
          <a:p>
            <a:r>
              <a:rPr lang="ru-RU" dirty="0" smtClean="0"/>
              <a:t> МКОУ «</a:t>
            </a:r>
            <a:r>
              <a:rPr lang="ru-RU" dirty="0" err="1" smtClean="0"/>
              <a:t>Мозолёвская</a:t>
            </a:r>
            <a:r>
              <a:rPr lang="ru-RU" dirty="0" smtClean="0"/>
              <a:t> НОШ»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КОНЕЦ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Венерин башмачок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000" dirty="0" smtClean="0"/>
              <a:t>Легенда говорит, что некогда, спасаясь в северных лесах от преследования, богиня красоты Венера оступилась среди топких болот и кочек, и с ноги ее слетел башмачок. Прекрасная туфелька богини тут же превратилась в цветок – так и появился башмачок Венеры</a:t>
            </a:r>
            <a:endParaRPr lang="ru-RU" sz="20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93998" y="1600200"/>
            <a:ext cx="387060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Долина </a:t>
            </a:r>
            <a:r>
              <a:rPr lang="ru-RU" dirty="0" err="1" smtClean="0"/>
              <a:t>Рагуши</a:t>
            </a:r>
            <a:r>
              <a:rPr lang="ru-RU" dirty="0" smtClean="0"/>
              <a:t>  замечательна своей разнообразной растительностью </a:t>
            </a:r>
            <a:endParaRPr lang="ru-RU" dirty="0"/>
          </a:p>
        </p:txBody>
      </p:sp>
      <p:pic>
        <p:nvPicPr>
          <p:cNvPr id="4" name="Содержимое 3" descr="IMG_5298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447800"/>
            <a:ext cx="6096000" cy="4572000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/>
              <a:t>Здесь растут главным образом широколиственные породы деревьев - дуб, липа, клен, ильм. </a:t>
            </a:r>
          </a:p>
        </p:txBody>
      </p:sp>
      <p:pic>
        <p:nvPicPr>
          <p:cNvPr id="5" name="Содержимое 4" descr="IMG_5239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737" y="1447800"/>
            <a:ext cx="3429000" cy="4572000"/>
          </a:xfrm>
        </p:spPr>
      </p:pic>
      <p:pic>
        <p:nvPicPr>
          <p:cNvPr id="6" name="Содержимое 5" descr="IMG_5241.JPG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4287" y="1447800"/>
            <a:ext cx="3429000" cy="4572000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Встречается много редких для нашего края растений.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Заросли орешника делают долину трудно проходимой</a:t>
            </a:r>
          </a:p>
          <a:p>
            <a:endParaRPr lang="ru-RU" dirty="0"/>
          </a:p>
        </p:txBody>
      </p:sp>
      <p:pic>
        <p:nvPicPr>
          <p:cNvPr id="5" name="Содержимое 4" descr="IMG_5279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375" y="1600200"/>
            <a:ext cx="337185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вот те растения ,что обнаружили мы во время похода.</a:t>
            </a:r>
            <a:endParaRPr lang="ru-RU" dirty="0"/>
          </a:p>
        </p:txBody>
      </p:sp>
      <p:pic>
        <p:nvPicPr>
          <p:cNvPr id="5" name="Содержимое 4" descr="IMG_5232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737" y="1447800"/>
            <a:ext cx="3429000" cy="457200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Кокушник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Небольшое растение с тонким стеблем,, узколинейными или линейными острыми листьями и длинным узким, плотным соцветием мелких светло-пурпуровых очень душистых цветков с сильным запахом ванили.</a:t>
            </a:r>
            <a:endParaRPr lang="ru-RU" sz="2000" dirty="0"/>
          </a:p>
        </p:txBody>
      </p:sp>
      <p:pic>
        <p:nvPicPr>
          <p:cNvPr id="5" name="Содержимое 4" descr="IMG_5235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1704975"/>
            <a:ext cx="5715000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3008313" cy="116205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Майник</a:t>
            </a:r>
            <a:endParaRPr lang="ru-RU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800" dirty="0" smtClean="0"/>
              <a:t>Эта маленькая травка с виду отдаленно напоминает ландыш. Так же от земли поднимаются два крупных листа, так же между ними красуется зеленая стрелка с привлекательными, душистыми цветочками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IMG_5247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375" y="1600200"/>
            <a:ext cx="337185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Вороний глаз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Многолетнее травянистое растение из семейства лилейных. Стебель прямостоячий, высотой 20—30 см. Корневище ползучее, длинное, тонкое. Зеленовато-желтый цветок вырастает в верхней части стебля. Цветет в мае—июне. Из цветка в июле—августе образуется плод — черно-синяя крупная ягода. По незнанию ее иногда принимают за чернику или голубику.</a:t>
            </a:r>
          </a:p>
          <a:p>
            <a:r>
              <a:rPr lang="ru-RU" dirty="0" smtClean="0"/>
              <a:t>Растет на влажной почве в смешанных и хвойных лесах, среди кустарников, в тенистых местах.</a:t>
            </a:r>
          </a:p>
          <a:p>
            <a:r>
              <a:rPr lang="ru-RU" dirty="0" smtClean="0"/>
              <a:t> </a:t>
            </a:r>
            <a:r>
              <a:rPr lang="ru-RU" dirty="0"/>
              <a:t>Р</a:t>
            </a:r>
            <a:r>
              <a:rPr lang="ru-RU" dirty="0" smtClean="0"/>
              <a:t>астение очень ядовито, особенно много яда в шаровидных ягодах.</a:t>
            </a:r>
          </a:p>
          <a:p>
            <a:r>
              <a:rPr lang="ru-RU" dirty="0" smtClean="0"/>
              <a:t>При отравлении ягодами возникает тошнота, рвота, боли в животе.</a:t>
            </a:r>
          </a:p>
          <a:p>
            <a:endParaRPr lang="ru-RU" dirty="0"/>
          </a:p>
        </p:txBody>
      </p:sp>
      <p:pic>
        <p:nvPicPr>
          <p:cNvPr id="5" name="Содержимое 4" descr="IMG_5270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1704975"/>
            <a:ext cx="5715000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187</TotalTime>
  <Words>647</Words>
  <Application>Microsoft Office PowerPoint</Application>
  <PresentationFormat>Экран (4:3)</PresentationFormat>
  <Paragraphs>34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Справедливость</vt:lpstr>
      <vt:lpstr>Флора долины реки Рагуша</vt:lpstr>
      <vt:lpstr>Венерин башмачок</vt:lpstr>
      <vt:lpstr>Долина Рагуши  замечательна своей разнообразной растительностью </vt:lpstr>
      <vt:lpstr>Здесь растут главным образом широколиственные породы деревьев - дуб, липа, клен, ильм. </vt:lpstr>
      <vt:lpstr>Встречается много редких для нашего края растений.</vt:lpstr>
      <vt:lpstr>А вот те растения ,что обнаружили мы во время похода.</vt:lpstr>
      <vt:lpstr>Кокушник.</vt:lpstr>
      <vt:lpstr>Майник</vt:lpstr>
      <vt:lpstr>Вороний глаз</vt:lpstr>
      <vt:lpstr>Папоротник Орляк. Растение высотой до метра и шириной лапы до 70 см. Тонкий гладкий жесткий ствол толщиной с карандаш и красивый огромный веер. Побеги растут поодиночке, под землей они связаны глубоко залегающим длинным ветвистым корневищем. </vt:lpstr>
      <vt:lpstr>Презентация PowerPoint</vt:lpstr>
      <vt:lpstr>Ландыш</vt:lpstr>
      <vt:lpstr>Презентация PowerPoint</vt:lpstr>
      <vt:lpstr>кислица</vt:lpstr>
      <vt:lpstr> Земляника</vt:lpstr>
      <vt:lpstr>Презентация PowerPoint</vt:lpstr>
      <vt:lpstr>Этот уголок природы</vt:lpstr>
      <vt:lpstr>Каньон реки Рагуша</vt:lpstr>
      <vt:lpstr>КОНЕЦ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Флора реки Рагуша</dc:title>
  <dc:creator>Vladelez</dc:creator>
  <cp:lastModifiedBy>Дима</cp:lastModifiedBy>
  <cp:revision>20</cp:revision>
  <dcterms:created xsi:type="dcterms:W3CDTF">2012-06-04T11:18:40Z</dcterms:created>
  <dcterms:modified xsi:type="dcterms:W3CDTF">2015-11-30T16:34:09Z</dcterms:modified>
</cp:coreProperties>
</file>