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7" autoAdjust="0"/>
  </p:normalViewPr>
  <p:slideViewPr>
    <p:cSldViewPr>
      <p:cViewPr varScale="1">
        <p:scale>
          <a:sx n="53" d="100"/>
          <a:sy n="53" d="100"/>
        </p:scale>
        <p:origin x="-117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9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8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0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4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0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08C3A-BD63-49FF-AF53-1E05A00BCCD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E669-88A9-4BEC-BFA3-CB7B34570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32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D%D0%B3%D0%B5%D0%B9%D1%81%D0%BA%D0%BE%D0%B5_%D0%BC%D0%BE%D1%80%D0%B5" TargetMode="External"/><Relationship Id="rId3" Type="http://schemas.openxmlformats.org/officeDocument/2006/relationships/hyperlink" Target="https://ru.wikipedia.org/wiki/%D0%90%D1%82%D0%BB%D0%B0%D0%BD%D1%82%D0%B8%D1%87%D0%B5%D1%81%D0%BA%D0%B8%D0%B9_%D0%BE%D0%BA%D0%B5%D0%B0%D0%BD" TargetMode="External"/><Relationship Id="rId7" Type="http://schemas.openxmlformats.org/officeDocument/2006/relationships/hyperlink" Target="https://ru.wikipedia.org/wiki/%D0%A7%D0%B5%D1%80%D0%BD%D0%BE%D0%BC%D0%BE%D1%80%D1%81%D0%BA%D0%B8%D0%B5_%D0%BF%D1%80%D0%BE%D0%BB%D0%B8%D0%B2%D1%8B" TargetMode="External"/><Relationship Id="rId2" Type="http://schemas.openxmlformats.org/officeDocument/2006/relationships/hyperlink" Target="https://ru.wikipedia.org/wiki/%D0%92%D0%BD%D1%83%D1%82%D1%80%D0%B5%D0%BD%D0%BD%D0%B5%D0%B5_%D0%BC%D0%BE%D1%80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4%D0%B0%D1%80%D0%B4%D0%B0%D0%BD%D0%B5%D0%BB%D0%BB%D1%8B" TargetMode="External"/><Relationship Id="rId11" Type="http://schemas.openxmlformats.org/officeDocument/2006/relationships/hyperlink" Target="https://ru.wikipedia.org/wiki/%D0%90%D0%B7%D0%BE%D0%B2%D1%81%D0%BA%D0%BE%D0%B5_%D0%BC%D0%BE%D1%80%D0%B5" TargetMode="External"/><Relationship Id="rId5" Type="http://schemas.openxmlformats.org/officeDocument/2006/relationships/hyperlink" Target="https://ru.wikipedia.org/wiki/%D0%9C%D1%80%D0%B0%D0%BC%D0%BE%D1%80%D0%BD%D0%BE%D0%B5_%D0%BC%D0%BE%D1%80%D0%B5" TargetMode="External"/><Relationship Id="rId10" Type="http://schemas.openxmlformats.org/officeDocument/2006/relationships/hyperlink" Target="https://ru.wikipedia.org/wiki/%D0%9A%D0%B5%D1%80%D1%87%D0%B5%D0%BD%D1%81%D0%BA%D0%B8%D0%B9_%D0%BF%D1%80%D0%BE%D0%BB%D0%B8%D0%B2" TargetMode="External"/><Relationship Id="rId4" Type="http://schemas.openxmlformats.org/officeDocument/2006/relationships/hyperlink" Target="https://ru.wikipedia.org/wiki/%D0%91%D0%BE%D1%81%D1%84%D0%BE%D1%80" TargetMode="External"/><Relationship Id="rId9" Type="http://schemas.openxmlformats.org/officeDocument/2006/relationships/hyperlink" Target="https://ru.wikipedia.org/wiki/%D0%A1%D1%80%D0%B5%D0%B4%D0%B8%D0%B7%D0%B5%D0%BC%D0%BD%D0%BE%D0%B5_%D0%BC%D0%BE%D1%80%D0%B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8/89/Black_Sea_relief_location_map.svg/532px-Black_Sea_relief_location_ma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26618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62352" y="3140968"/>
            <a:ext cx="4467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Чёрное море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1916832"/>
            <a:ext cx="144016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111375" y="4653136"/>
            <a:ext cx="516409" cy="6989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827584" y="5341541"/>
            <a:ext cx="6520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9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20688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Чёрное </a:t>
            </a:r>
            <a:r>
              <a:rPr lang="ru-RU" sz="32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мо́ре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Внутреннее море"/>
              </a:rPr>
              <a:t>внутреннее море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бассейна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Атлантический океан"/>
              </a:rPr>
              <a:t>Атлантического океана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32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Проливом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Босфор"/>
              </a:rPr>
              <a:t>Босфор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соединяется с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Мраморное море"/>
              </a:rPr>
              <a:t>Мраморным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морем, далее, через пролив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Дарданеллы"/>
              </a:rPr>
              <a:t>Дарданеллы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(эти проливы зачастую называют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Черноморские проливы"/>
              </a:rPr>
              <a:t>черноморскими проливами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— с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Эгейское море"/>
              </a:rPr>
              <a:t>Эгейским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 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 tooltip="Средиземное море"/>
              </a:rPr>
              <a:t>Средиземным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морями.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 tooltip="Керченский пролив"/>
              </a:rPr>
              <a:t>Керченским проливом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соединяется с </a:t>
            </a:r>
            <a:r>
              <a:rPr lang="ru-RU" sz="32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 tooltip="Азовское море"/>
              </a:rPr>
              <a:t>Азовским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морем.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f/f1/BlackSea-1.A2003105.1035.250m.jpg/800px-BlackSea-1.A2003105.1035.25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6" y="55072"/>
            <a:ext cx="9096004" cy="681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0" i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Чёрного моря — 422 000 км²</a:t>
            </a:r>
          </a:p>
          <a:p>
            <a:endParaRPr lang="ru-RU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Наибольшая глубина — 2210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endParaRPr lang="ru-RU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Особенность: отсутствие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жизни на глубинах более 150—200 м из-за насыщенности глубинных слоёв воды сероводородом.</a:t>
            </a:r>
          </a:p>
        </p:txBody>
      </p:sp>
    </p:spTree>
    <p:extLst>
      <p:ext uri="{BB962C8B-B14F-4D97-AF65-F5344CB8AC3E}">
        <p14:creationId xmlns:p14="http://schemas.microsoft.com/office/powerpoint/2010/main" val="10210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992888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Древнегреческое название моря — </a:t>
            </a:r>
            <a:r>
              <a:rPr lang="ru-RU" sz="4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Понт </a:t>
            </a:r>
            <a:r>
              <a:rPr lang="ru-RU" sz="40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Аксинский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«Негостеприимное море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-fotki.yandex.ru/get/5625/121447594.365/0_c64e9_1eea8468_XL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28001" cy="577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6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-fotki.yandex.ru/get/5629/121447594.365/0_c64f6_5f29a06b_XL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63" y="338956"/>
            <a:ext cx="9144000" cy="606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5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-fotki.yandex.ru/get/6429/121447594.365/0_c64f5_bbbea269_XL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92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2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2014-10-22T12:44:01Z</dcterms:created>
  <dcterms:modified xsi:type="dcterms:W3CDTF">2014-10-22T13:30:44Z</dcterms:modified>
</cp:coreProperties>
</file>