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F8A9-E9CE-48B2-B30D-F0885E53FC58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6271-AAC4-4E42-BA2D-9244A56F9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C6271-AAC4-4E42-BA2D-9244A56F94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AA93-C804-40CF-AFF4-0BE4D72C1CE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86sch18-nv.edusite.ru/images/uchenik.png" TargetMode="External"/><Relationship Id="rId2" Type="http://schemas.openxmlformats.org/officeDocument/2006/relationships/hyperlink" Target="http://nayrok.ru/uploads/posts/2011-08/1313978218_bez-imeni-41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0932"/>
            <a:ext cx="2714644" cy="3718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714357"/>
            <a:ext cx="4957770" cy="288609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Безопасное </a:t>
            </a:r>
            <a:r>
              <a:rPr lang="ru-RU" sz="60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селфи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59591"/>
            <a:ext cx="5000660" cy="1312483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Ананьев Максим Владимирович, </a:t>
            </a: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учитель начальных классов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!!!!!!!!!!!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Помните: когда человек пытается сфотографировать сам себя - у него рассеяно внимание. Делайте </a:t>
            </a:r>
            <a:r>
              <a:rPr lang="ru-RU" dirty="0" err="1" smtClean="0"/>
              <a:t>селфи</a:t>
            </a:r>
            <a:r>
              <a:rPr lang="ru-RU" dirty="0" smtClean="0"/>
              <a:t>, лишь убедившись, что вы находитесь в безопасном месте и вашей жизни ничего не угрожает!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357694"/>
            <a:ext cx="7008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u="sng" dirty="0">
                <a:hlinkClick r:id="rId2"/>
              </a:rPr>
              <a:t>http://nayrok.ru/uploads/posts/2011-08/1313978218_bez-imeni-41.png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86sch18-nv.edusite.ru/images/uchenik.png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Icy;&amp;ncy;&amp;scy;&amp;tcy;&amp;rcy;&amp;ucy;&amp;kcy;&amp;tscy;&amp;icy;&amp;yacy; &amp;pcy;&amp;ocy; &amp;bcy;&amp;iecy;&amp;zcy;&amp;ocy;&amp;pcy;&amp;acy;&amp;scy;&amp;ncy;&amp;ocy;&amp;mcy;&amp;ucy; &amp;scy;&amp;iecy;&amp;lcy;&amp;f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6924659" cy="631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rpcdn.ruposters.ru/newsbody/b/b3794e137d078ab4f142f53c6d8eb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rpcdn.ruposters.ru/newsbody/1/1dfd5b8f216a25c6e69a85ca2287e8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58293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rpcdn.ruposters.ru/newsbody/5/5fd79053d6262cdf43843acd41017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005585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rpcdn.ruposters.ru/newsbody/1/185bd0018c753fd1cf5eddc78f1685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rpcdn.ruposters.ru/newsbody/5/52efc55bd1be03216139bbb61fbdcd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rpcdn.ruposters.ru/newsbody/7/74275f07bc12daf828b2e4ae49521b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5753100" cy="554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nformdetox.com.s3-eu-central-1.amazonaws.com/wp-content/uploads/2015/07/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99539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Экран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Безопасное селфи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!!!!!!!!!!!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6</cp:revision>
  <dcterms:created xsi:type="dcterms:W3CDTF">2013-06-25T14:10:16Z</dcterms:created>
  <dcterms:modified xsi:type="dcterms:W3CDTF">2015-12-13T11:43:43Z</dcterms:modified>
</cp:coreProperties>
</file>